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1" r:id="rId6"/>
    <p:sldId id="262" r:id="rId7"/>
    <p:sldId id="284" r:id="rId8"/>
    <p:sldId id="264" r:id="rId9"/>
    <p:sldId id="278" r:id="rId10"/>
    <p:sldId id="273" r:id="rId11"/>
    <p:sldId id="274" r:id="rId12"/>
    <p:sldId id="275" r:id="rId13"/>
    <p:sldId id="276" r:id="rId14"/>
    <p:sldId id="280" r:id="rId15"/>
    <p:sldId id="282" r:id="rId16"/>
    <p:sldId id="279" r:id="rId17"/>
    <p:sldId id="283" r:id="rId18"/>
    <p:sldId id="356" r:id="rId19"/>
    <p:sldId id="285" r:id="rId20"/>
    <p:sldId id="265" r:id="rId21"/>
    <p:sldId id="312" r:id="rId22"/>
    <p:sldId id="266" r:id="rId23"/>
    <p:sldId id="286" r:id="rId24"/>
    <p:sldId id="287" r:id="rId25"/>
    <p:sldId id="288" r:id="rId26"/>
    <p:sldId id="289" r:id="rId27"/>
    <p:sldId id="291" r:id="rId28"/>
    <p:sldId id="294" r:id="rId29"/>
    <p:sldId id="293" r:id="rId30"/>
    <p:sldId id="292" r:id="rId31"/>
    <p:sldId id="308" r:id="rId32"/>
    <p:sldId id="309" r:id="rId33"/>
    <p:sldId id="310" r:id="rId34"/>
    <p:sldId id="311" r:id="rId35"/>
    <p:sldId id="267" r:id="rId36"/>
    <p:sldId id="326" r:id="rId37"/>
    <p:sldId id="327" r:id="rId38"/>
    <p:sldId id="332" r:id="rId39"/>
    <p:sldId id="333" r:id="rId40"/>
    <p:sldId id="334" r:id="rId41"/>
    <p:sldId id="339" r:id="rId42"/>
    <p:sldId id="340" r:id="rId43"/>
    <p:sldId id="335" r:id="rId44"/>
    <p:sldId id="336" r:id="rId45"/>
    <p:sldId id="337" r:id="rId46"/>
    <p:sldId id="338" r:id="rId47"/>
    <p:sldId id="331" r:id="rId48"/>
    <p:sldId id="330" r:id="rId49"/>
    <p:sldId id="341" r:id="rId50"/>
    <p:sldId id="269" r:id="rId51"/>
    <p:sldId id="313" r:id="rId52"/>
    <p:sldId id="296" r:id="rId53"/>
    <p:sldId id="297" r:id="rId54"/>
    <p:sldId id="314" r:id="rId55"/>
    <p:sldId id="315" r:id="rId56"/>
    <p:sldId id="316" r:id="rId57"/>
    <p:sldId id="321" r:id="rId58"/>
    <p:sldId id="322" r:id="rId59"/>
    <p:sldId id="323" r:id="rId60"/>
    <p:sldId id="301" r:id="rId61"/>
    <p:sldId id="317" r:id="rId62"/>
    <p:sldId id="302" r:id="rId63"/>
    <p:sldId id="303" r:id="rId64"/>
    <p:sldId id="318" r:id="rId65"/>
    <p:sldId id="304" r:id="rId66"/>
    <p:sldId id="319" r:id="rId67"/>
    <p:sldId id="320" r:id="rId68"/>
    <p:sldId id="306" r:id="rId69"/>
    <p:sldId id="307" r:id="rId70"/>
    <p:sldId id="268" r:id="rId71"/>
    <p:sldId id="295" r:id="rId72"/>
    <p:sldId id="324" r:id="rId73"/>
    <p:sldId id="325" r:id="rId74"/>
    <p:sldId id="298" r:id="rId75"/>
    <p:sldId id="299" r:id="rId76"/>
    <p:sldId id="300" r:id="rId77"/>
    <p:sldId id="270" r:id="rId78"/>
    <p:sldId id="342" r:id="rId79"/>
    <p:sldId id="345" r:id="rId80"/>
    <p:sldId id="346" r:id="rId81"/>
    <p:sldId id="347" r:id="rId82"/>
    <p:sldId id="349" r:id="rId83"/>
    <p:sldId id="350" r:id="rId84"/>
    <p:sldId id="281" r:id="rId85"/>
    <p:sldId id="271" r:id="rId86"/>
    <p:sldId id="344" r:id="rId87"/>
    <p:sldId id="354" r:id="rId88"/>
    <p:sldId id="355" r:id="rId89"/>
    <p:sldId id="343"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F7"/>
    <a:srgbClr val="F8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80" d="100"/>
          <a:sy n="80" d="100"/>
        </p:scale>
        <p:origin x="86" y="11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Budget</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105-43A9-9A73-C6EDCFFAB17A}"/>
              </c:ext>
            </c:extLst>
          </c:dPt>
          <c:dPt>
            <c:idx val="1"/>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105-43A9-9A73-C6EDCFFAB17A}"/>
              </c:ext>
            </c:extLst>
          </c:dPt>
          <c:dPt>
            <c:idx val="2"/>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105-43A9-9A73-C6EDCFFAB17A}"/>
              </c:ext>
            </c:extLst>
          </c:dPt>
          <c:dPt>
            <c:idx val="3"/>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105-43A9-9A73-C6EDCFFAB17A}"/>
              </c:ext>
            </c:extLst>
          </c:dPt>
          <c:dPt>
            <c:idx val="4"/>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9105-43A9-9A73-C6EDCFFAB17A}"/>
              </c:ext>
            </c:extLst>
          </c:dPt>
          <c:dLbls>
            <c:dLbl>
              <c:idx val="0"/>
              <c:spPr>
                <a:solidFill>
                  <a:prstClr val="white"/>
                </a:solidFill>
                <a:ln>
                  <a:solidFill>
                    <a:srgbClr val="EFD9D9"/>
                  </a:solidFill>
                </a:ln>
                <a:effectLst/>
              </c:spPr>
              <c:txPr>
                <a:bodyPr rot="0" spcFirstLastPara="1" vertOverflow="clip" horzOverflow="clip" vert="horz" wrap="square" lIns="36576" tIns="18288" rIns="36576" bIns="18288" anchor="ctr" anchorCtr="1">
                  <a:spAutoFit/>
                </a:bodyPr>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1-9105-43A9-9A73-C6EDCFFAB17A}"/>
                </c:ext>
              </c:extLst>
            </c:dLbl>
            <c:dLbl>
              <c:idx val="1"/>
              <c:spPr>
                <a:solidFill>
                  <a:prstClr val="white"/>
                </a:solidFill>
                <a:ln>
                  <a:solidFill>
                    <a:srgbClr val="A5A5A5"/>
                  </a:solidFill>
                </a:ln>
                <a:effectLst/>
              </c:spPr>
              <c:txPr>
                <a:bodyPr rot="0" spcFirstLastPara="1" vertOverflow="clip" horzOverflow="clip" vert="horz" wrap="square" lIns="36576" tIns="18288" rIns="36576" bIns="18288" anchor="ctr" anchorCtr="1">
                  <a:spAutoFit/>
                </a:bodyPr>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9105-43A9-9A73-C6EDCFFAB17A}"/>
                </c:ext>
              </c:extLst>
            </c:dLbl>
            <c:dLbl>
              <c:idx val="2"/>
              <c:spPr>
                <a:solidFill>
                  <a:prstClr val="white"/>
                </a:solidFill>
                <a:ln>
                  <a:solidFill>
                    <a:srgbClr val="226A7D"/>
                  </a:solidFill>
                </a:ln>
                <a:effectLst/>
              </c:spPr>
              <c:txPr>
                <a:bodyPr rot="0" spcFirstLastPara="1" vertOverflow="clip" horzOverflow="clip" vert="horz" wrap="square" lIns="36576" tIns="18288" rIns="36576" bIns="18288" anchor="ctr" anchorCtr="1">
                  <a:spAutoFit/>
                </a:bodyPr>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5-9105-43A9-9A73-C6EDCFFAB17A}"/>
                </c:ext>
              </c:extLst>
            </c:dLbl>
            <c:dLbl>
              <c:idx val="3"/>
              <c:spPr>
                <a:solidFill>
                  <a:prstClr val="white"/>
                </a:solidFill>
                <a:ln>
                  <a:solidFill>
                    <a:srgbClr val="EFD9D9">
                      <a:lumMod val="60000"/>
                    </a:srgbClr>
                  </a:solidFill>
                </a:ln>
                <a:effectLst/>
              </c:spPr>
              <c:txPr>
                <a:bodyPr rot="0" spcFirstLastPara="1" vertOverflow="clip" horzOverflow="clip" vert="horz" wrap="square" lIns="36576" tIns="18288" rIns="36576" bIns="18288" anchor="ctr" anchorCtr="1">
                  <a:spAutoFit/>
                </a:bodyPr>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7-9105-43A9-9A73-C6EDCFFAB17A}"/>
                </c:ext>
              </c:extLst>
            </c:dLbl>
            <c:dLbl>
              <c:idx val="4"/>
              <c:spPr>
                <a:solidFill>
                  <a:prstClr val="white"/>
                </a:solidFill>
                <a:ln>
                  <a:solidFill>
                    <a:srgbClr val="A5A5A5">
                      <a:lumMod val="60000"/>
                    </a:srgbClr>
                  </a:solidFill>
                </a:ln>
                <a:effectLst/>
              </c:spPr>
              <c:txPr>
                <a:bodyPr rot="0" spcFirstLastPara="1" vertOverflow="clip" horzOverflow="clip" vert="horz" wrap="square" lIns="36576" tIns="18288" rIns="36576" bIns="18288" anchor="ctr" anchorCtr="1">
                  <a:spAutoFit/>
                </a:bodyPr>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9-9105-43A9-9A73-C6EDCFFAB17A}"/>
                </c:ext>
              </c:extLst>
            </c:dLbl>
            <c:spPr>
              <a:solidFill>
                <a:prstClr val="white"/>
              </a:solidFill>
              <a:ln>
                <a:solidFill>
                  <a:srgbClr val="EFD9D9"/>
                </a:solid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Electonics copnents</c:v>
                </c:pt>
                <c:pt idx="1">
                  <c:v>Pads</c:v>
                </c:pt>
                <c:pt idx="2">
                  <c:v>PCB </c:v>
                </c:pt>
                <c:pt idx="3">
                  <c:v>3D</c:v>
                </c:pt>
                <c:pt idx="4">
                  <c:v>Accessories</c:v>
                </c:pt>
              </c:strCache>
            </c:strRef>
          </c:cat>
          <c:val>
            <c:numRef>
              <c:f>Sheet1!$B$2:$B$6</c:f>
              <c:numCache>
                <c:formatCode>General</c:formatCode>
                <c:ptCount val="5"/>
                <c:pt idx="0">
                  <c:v>400</c:v>
                </c:pt>
                <c:pt idx="1">
                  <c:v>400</c:v>
                </c:pt>
                <c:pt idx="2">
                  <c:v>200</c:v>
                </c:pt>
                <c:pt idx="3">
                  <c:v>400</c:v>
                </c:pt>
                <c:pt idx="4">
                  <c:v>150</c:v>
                </c:pt>
              </c:numCache>
            </c:numRef>
          </c:val>
          <c:extLst>
            <c:ext xmlns:c16="http://schemas.microsoft.com/office/drawing/2014/chart" uri="{C3380CC4-5D6E-409C-BE32-E72D297353CC}">
              <c16:uniqueId val="{0000000A-9105-43A9-9A73-C6EDCFFAB17A}"/>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cap="none" spc="0">
          <a:ln w="0"/>
          <a:solidFill>
            <a:schemeClr val="tx1"/>
          </a:solidFill>
          <a:effectLst>
            <a:outerShdw blurRad="38100" dist="19050" dir="2700000" algn="tl" rotWithShape="0">
              <a:schemeClr val="dk1">
                <a:alpha val="40000"/>
              </a:schemeClr>
            </a:outerShdw>
          </a:effectLst>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slide" Target="../slides/slide20.xml"/><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slide" Target="../slides/slide35.xml"/><Relationship Id="rId16" Type="http://schemas.openxmlformats.org/officeDocument/2006/relationships/image" Target="../media/image16.png"/><Relationship Id="rId1" Type="http://schemas.openxmlformats.org/officeDocument/2006/relationships/slide" Target="../slides/slide5.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diagrams/_rels/data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image" Target="../media/image24.png"/><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jpg"/></Relationships>
</file>

<file path=ppt/diagrams/_rels/data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6.jpg"/><Relationship Id="rId1" Type="http://schemas.openxmlformats.org/officeDocument/2006/relationships/image" Target="../media/image27.jpg"/><Relationship Id="rId6" Type="http://schemas.openxmlformats.org/officeDocument/2006/relationships/image" Target="../media/image29.jpg"/><Relationship Id="rId5" Type="http://schemas.openxmlformats.org/officeDocument/2006/relationships/image" Target="../media/image24.png"/><Relationship Id="rId4" Type="http://schemas.openxmlformats.org/officeDocument/2006/relationships/image" Target="../media/image2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A416F-75F7-456C-B22C-F7DF663DE8AB}"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US"/>
        </a:p>
      </dgm:t>
    </dgm:pt>
    <dgm:pt modelId="{451CDBC1-7180-4001-89D2-3874F6A14183}">
      <dgm:prSet/>
      <dgm:spPr/>
      <dgm:t>
        <a:bodyPr/>
        <a:lstStyle/>
        <a:p>
          <a:r>
            <a:rPr lang="en-US" b="1" dirty="0">
              <a:solidFill>
                <a:sysClr val="windowText" lastClr="000000"/>
              </a:solidFill>
              <a:latin typeface="Times New Roman" panose="02020603050405020304" pitchFamily="18" charset="0"/>
              <a:cs typeface="Times New Roman" panose="02020603050405020304" pitchFamily="18" charset="0"/>
            </a:rPr>
            <a:t>Abdallah Abualkhair</a:t>
          </a:r>
          <a:endParaRPr lang="en-US" dirty="0">
            <a:solidFill>
              <a:sysClr val="windowText" lastClr="000000"/>
            </a:solidFill>
            <a:latin typeface="Times New Roman" panose="02020603050405020304" pitchFamily="18" charset="0"/>
            <a:cs typeface="Times New Roman" panose="02020603050405020304" pitchFamily="18" charset="0"/>
          </a:endParaRPr>
        </a:p>
      </dgm:t>
    </dgm:pt>
    <dgm:pt modelId="{272B2085-76A1-443D-869B-1F70F46CE501}" type="parTrans" cxnId="{3EB3649F-B810-41CC-87DA-332FA57CFC72}">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718C9FA0-C35A-4485-8666-97FCCBC72E65}" type="sibTrans" cxnId="{3EB3649F-B810-41CC-87DA-332FA57CFC72}">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3DCB541F-1195-4C4C-B826-A52B21FECB06}">
      <dgm:prSet/>
      <dgm:spPr/>
      <dgm:t>
        <a:bodyPr/>
        <a:lstStyle/>
        <a:p>
          <a:r>
            <a:rPr lang="en-US" b="1" dirty="0">
              <a:solidFill>
                <a:sysClr val="windowText" lastClr="000000"/>
              </a:solidFill>
              <a:latin typeface="Times New Roman" panose="02020603050405020304" pitchFamily="18" charset="0"/>
              <a:cs typeface="Times New Roman" panose="02020603050405020304" pitchFamily="18" charset="0"/>
            </a:rPr>
            <a:t>Hanan Ahmed</a:t>
          </a:r>
          <a:endParaRPr lang="en-US" dirty="0">
            <a:solidFill>
              <a:sysClr val="windowText" lastClr="000000"/>
            </a:solidFill>
            <a:latin typeface="Times New Roman" panose="02020603050405020304" pitchFamily="18" charset="0"/>
            <a:cs typeface="Times New Roman" panose="02020603050405020304" pitchFamily="18" charset="0"/>
          </a:endParaRPr>
        </a:p>
      </dgm:t>
    </dgm:pt>
    <dgm:pt modelId="{17C68440-2FF5-4B12-A312-07EB96E65AF8}" type="parTrans" cxnId="{8D8F93C8-006B-4BD0-94D8-2976D877C590}">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8AA446D0-3B31-4031-9F54-C867680E2C8D}" type="sibTrans" cxnId="{8D8F93C8-006B-4BD0-94D8-2976D877C590}">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127D5BAF-7131-40AF-B39A-470DB7D324C9}">
      <dgm:prSet/>
      <dgm:spPr/>
      <dgm:t>
        <a:bodyPr/>
        <a:lstStyle/>
        <a:p>
          <a:r>
            <a:rPr lang="en-US" b="1" dirty="0">
              <a:solidFill>
                <a:sysClr val="windowText" lastClr="000000"/>
              </a:solidFill>
              <a:latin typeface="Times New Roman" panose="02020603050405020304" pitchFamily="18" charset="0"/>
              <a:cs typeface="Times New Roman" panose="02020603050405020304" pitchFamily="18" charset="0"/>
            </a:rPr>
            <a:t>Hussein Ramadan</a:t>
          </a:r>
          <a:endParaRPr lang="en-US" dirty="0">
            <a:solidFill>
              <a:sysClr val="windowText" lastClr="000000"/>
            </a:solidFill>
            <a:latin typeface="Times New Roman" panose="02020603050405020304" pitchFamily="18" charset="0"/>
            <a:cs typeface="Times New Roman" panose="02020603050405020304" pitchFamily="18" charset="0"/>
          </a:endParaRPr>
        </a:p>
      </dgm:t>
    </dgm:pt>
    <dgm:pt modelId="{3EDAD770-B491-40F3-8DE3-ECA244A2C605}" type="parTrans" cxnId="{DCF261AD-050F-4415-811B-79E9207AC65F}">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F19D6FA9-C2C7-4C86-AF9A-6D82A6A499F6}" type="sibTrans" cxnId="{DCF261AD-050F-4415-811B-79E9207AC65F}">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69FB31FC-0AC5-4B36-8144-4BB1DE543F9E}">
      <dgm:prSet/>
      <dgm:spPr/>
      <dgm:t>
        <a:bodyPr/>
        <a:lstStyle/>
        <a:p>
          <a:r>
            <a:rPr lang="en-US" b="1" dirty="0">
              <a:solidFill>
                <a:sysClr val="windowText" lastClr="000000"/>
              </a:solidFill>
              <a:latin typeface="Times New Roman" panose="02020603050405020304" pitchFamily="18" charset="0"/>
              <a:cs typeface="Times New Roman" panose="02020603050405020304" pitchFamily="18" charset="0"/>
            </a:rPr>
            <a:t>Israa Elmorsy </a:t>
          </a:r>
          <a:endParaRPr lang="en-US" dirty="0">
            <a:solidFill>
              <a:sysClr val="windowText" lastClr="000000"/>
            </a:solidFill>
            <a:latin typeface="Times New Roman" panose="02020603050405020304" pitchFamily="18" charset="0"/>
            <a:cs typeface="Times New Roman" panose="02020603050405020304" pitchFamily="18" charset="0"/>
          </a:endParaRPr>
        </a:p>
      </dgm:t>
    </dgm:pt>
    <dgm:pt modelId="{97999278-CBF2-4CB2-B848-28F453BBD141}" type="parTrans" cxnId="{09225A54-87B5-4402-A30F-DA4ADE117E8E}">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C7D416C4-59FB-458A-8252-F8E884AE3952}" type="sibTrans" cxnId="{09225A54-87B5-4402-A30F-DA4ADE117E8E}">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40F5F4D8-CA7A-456C-8FEB-CAE9C7558524}">
      <dgm:prSet/>
      <dgm:spPr/>
      <dgm:t>
        <a:bodyPr/>
        <a:lstStyle/>
        <a:p>
          <a:r>
            <a:rPr lang="en-US" b="1" dirty="0">
              <a:solidFill>
                <a:sysClr val="windowText" lastClr="000000"/>
              </a:solidFill>
              <a:latin typeface="Times New Roman" panose="02020603050405020304" pitchFamily="18" charset="0"/>
              <a:cs typeface="Times New Roman" panose="02020603050405020304" pitchFamily="18" charset="0"/>
            </a:rPr>
            <a:t>Mariam Elhalawany</a:t>
          </a:r>
          <a:endParaRPr lang="en-US" dirty="0">
            <a:solidFill>
              <a:sysClr val="windowText" lastClr="000000"/>
            </a:solidFill>
            <a:latin typeface="Times New Roman" panose="02020603050405020304" pitchFamily="18" charset="0"/>
            <a:cs typeface="Times New Roman" panose="02020603050405020304" pitchFamily="18" charset="0"/>
          </a:endParaRPr>
        </a:p>
      </dgm:t>
    </dgm:pt>
    <dgm:pt modelId="{6637A7AE-A6B9-41ED-B4A3-A00E553A1375}" type="parTrans" cxnId="{35D72732-2613-4D72-A17E-4AE2067DC07E}">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EF9D3ED2-6BFB-44B4-9CC8-C23C51030A1F}" type="sibTrans" cxnId="{35D72732-2613-4D72-A17E-4AE2067DC07E}">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F34002B4-DABD-4E29-A2F7-3F9FCAF2DF7F}">
      <dgm:prSet/>
      <dgm:spPr/>
      <dgm:t>
        <a:bodyPr/>
        <a:lstStyle/>
        <a:p>
          <a:r>
            <a:rPr lang="en-US" b="1" dirty="0">
              <a:solidFill>
                <a:sysClr val="windowText" lastClr="000000"/>
              </a:solidFill>
              <a:latin typeface="Times New Roman" panose="02020603050405020304" pitchFamily="18" charset="0"/>
              <a:cs typeface="Times New Roman" panose="02020603050405020304" pitchFamily="18" charset="0"/>
            </a:rPr>
            <a:t>Mohamed Elaggouri</a:t>
          </a:r>
          <a:endParaRPr lang="en-US" dirty="0">
            <a:solidFill>
              <a:sysClr val="windowText" lastClr="000000"/>
            </a:solidFill>
            <a:latin typeface="Times New Roman" panose="02020603050405020304" pitchFamily="18" charset="0"/>
            <a:cs typeface="Times New Roman" panose="02020603050405020304" pitchFamily="18" charset="0"/>
          </a:endParaRPr>
        </a:p>
      </dgm:t>
    </dgm:pt>
    <dgm:pt modelId="{5644F565-C6DB-41F3-B943-81F0764A0519}" type="parTrans" cxnId="{4FFD3025-4FF2-41EB-8123-FDB0DC4BD72F}">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BEA27CDC-4F98-4D49-8FE4-B5D133255AB2}" type="sibTrans" cxnId="{4FFD3025-4FF2-41EB-8123-FDB0DC4BD72F}">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C2F6DB26-54F9-4EDF-8350-D1D397B33A7C}">
      <dgm:prSet/>
      <dgm:spPr/>
      <dgm:t>
        <a:bodyPr/>
        <a:lstStyle/>
        <a:p>
          <a:r>
            <a:rPr lang="en-US" b="1" dirty="0">
              <a:solidFill>
                <a:sysClr val="windowText" lastClr="000000"/>
              </a:solidFill>
              <a:latin typeface="Times New Roman" panose="02020603050405020304" pitchFamily="18" charset="0"/>
              <a:cs typeface="Times New Roman" panose="02020603050405020304" pitchFamily="18" charset="0"/>
            </a:rPr>
            <a:t>Reem Elsheikh</a:t>
          </a:r>
          <a:endParaRPr lang="en-US" dirty="0">
            <a:solidFill>
              <a:sysClr val="windowText" lastClr="000000"/>
            </a:solidFill>
            <a:latin typeface="Times New Roman" panose="02020603050405020304" pitchFamily="18" charset="0"/>
            <a:cs typeface="Times New Roman" panose="02020603050405020304" pitchFamily="18" charset="0"/>
          </a:endParaRPr>
        </a:p>
      </dgm:t>
    </dgm:pt>
    <dgm:pt modelId="{FC795105-1EA1-45A3-9A4A-44C8945F9299}" type="parTrans" cxnId="{EDF06584-784B-4788-B5AF-B429BF4A7572}">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B3850970-2002-4938-A4BC-409B8F68C6D4}" type="sibTrans" cxnId="{EDF06584-784B-4788-B5AF-B429BF4A7572}">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BFD99F08-3691-4599-B237-A93A9CE3327E}">
      <dgm:prSet/>
      <dgm:spPr/>
      <dgm:t>
        <a:bodyPr/>
        <a:lstStyle/>
        <a:p>
          <a:r>
            <a:rPr lang="en-US" b="1" dirty="0">
              <a:solidFill>
                <a:sysClr val="windowText" lastClr="000000"/>
              </a:solidFill>
              <a:latin typeface="Times New Roman" panose="02020603050405020304" pitchFamily="18" charset="0"/>
              <a:cs typeface="Times New Roman" panose="02020603050405020304" pitchFamily="18" charset="0"/>
            </a:rPr>
            <a:t>Youssef </a:t>
          </a:r>
          <a:br>
            <a:rPr lang="en-US" b="1" dirty="0">
              <a:solidFill>
                <a:sysClr val="windowText" lastClr="000000"/>
              </a:solidFill>
              <a:latin typeface="Times New Roman" panose="02020603050405020304" pitchFamily="18" charset="0"/>
              <a:cs typeface="Times New Roman" panose="02020603050405020304" pitchFamily="18" charset="0"/>
            </a:rPr>
          </a:br>
          <a:r>
            <a:rPr lang="en-US" b="1" dirty="0">
              <a:solidFill>
                <a:sysClr val="windowText" lastClr="000000"/>
              </a:solidFill>
              <a:latin typeface="Times New Roman" panose="02020603050405020304" pitchFamily="18" charset="0"/>
              <a:cs typeface="Times New Roman" panose="02020603050405020304" pitchFamily="18" charset="0"/>
            </a:rPr>
            <a:t>Abo </a:t>
          </a:r>
          <a:r>
            <a:rPr lang="en-US" b="1" dirty="0" err="1">
              <a:solidFill>
                <a:sysClr val="windowText" lastClr="000000"/>
              </a:solidFill>
              <a:latin typeface="Times New Roman" panose="02020603050405020304" pitchFamily="18" charset="0"/>
              <a:cs typeface="Times New Roman" panose="02020603050405020304" pitchFamily="18" charset="0"/>
            </a:rPr>
            <a:t>Elyazed</a:t>
          </a:r>
          <a:endParaRPr lang="en-US" dirty="0">
            <a:solidFill>
              <a:sysClr val="windowText" lastClr="000000"/>
            </a:solidFill>
            <a:latin typeface="Times New Roman" panose="02020603050405020304" pitchFamily="18" charset="0"/>
            <a:cs typeface="Times New Roman" panose="02020603050405020304" pitchFamily="18" charset="0"/>
          </a:endParaRPr>
        </a:p>
      </dgm:t>
    </dgm:pt>
    <dgm:pt modelId="{7EB287A8-1028-4193-846A-2C1053F0C101}" type="parTrans" cxnId="{0B6F0596-F46E-42F0-A194-2B0DC0AC9C2C}">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594AE3E4-2E3E-4FC7-A239-EA6CEB1E0B87}" type="sibTrans" cxnId="{0B6F0596-F46E-42F0-A194-2B0DC0AC9C2C}">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6FFDC2AC-EBDE-4E8E-9651-9A37334CA80F}">
      <dgm:prSet custT="1"/>
      <dgm:spPr/>
      <dgm:t>
        <a:bodyPr/>
        <a:lstStyle/>
        <a:p>
          <a:r>
            <a:rPr lang="en-US" sz="1600" b="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Team Members</a:t>
          </a:r>
        </a:p>
      </dgm:t>
    </dgm:pt>
    <dgm:pt modelId="{8B337EB1-5930-41B0-A029-7DF3FFD7C610}" type="parTrans" cxnId="{FB624E1B-1CBD-44A4-803F-958C6F953B61}">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26D3028A-BFAA-4D8C-B302-CD373998EAA7}" type="sibTrans" cxnId="{FB624E1B-1CBD-44A4-803F-958C6F953B61}">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612FF3D9-A92D-41F0-84C4-B079A2554F4E}">
      <dgm:prSet custT="1"/>
      <dgm:spPr/>
      <dgm:t>
        <a:bodyPr/>
        <a:lstStyle/>
        <a:p>
          <a:r>
            <a:rPr lang="en-US" sz="1100" dirty="0">
              <a:solidFill>
                <a:schemeClr val="bg1"/>
              </a:solidFill>
              <a:latin typeface="Times New Roman" panose="02020603050405020304" pitchFamily="18" charset="0"/>
              <a:cs typeface="Times New Roman" panose="02020603050405020304" pitchFamily="18" charset="0"/>
            </a:rPr>
            <a:t>Microcontroller Interfacing</a:t>
          </a:r>
        </a:p>
      </dgm:t>
    </dgm:pt>
    <dgm:pt modelId="{4FE9A6C2-0AF9-4CA2-8AFF-0D2C4CC29624}" type="parTrans" cxnId="{05676961-E92D-4A1F-93D2-622572B83C37}">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9D2DB19E-DC9A-48DA-A05F-B3D1C69602E5}" type="sibTrans" cxnId="{05676961-E92D-4A1F-93D2-622572B83C37}">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7ED87247-A388-47F9-8E63-B375AB19C44C}">
      <dgm:prSet custT="1"/>
      <dgm:spPr>
        <a:solidFill>
          <a:srgbClr val="7030A0"/>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Hardware &amp; Testing</a:t>
          </a:r>
        </a:p>
      </dgm:t>
    </dgm:pt>
    <dgm:pt modelId="{5A93EC4D-6F0C-48C8-A8D5-2D68A1D7E146}" type="parTrans" cxnId="{72CC62CF-DADC-40E3-80A9-65BC6040C425}">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D0EFC972-0832-48A4-B082-ECF9AB8E3445}" type="sibTrans" cxnId="{72CC62CF-DADC-40E3-80A9-65BC6040C425}">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33E19B54-4EBD-4E96-ABFA-F09D090A5226}">
      <dgm:prSet custT="1"/>
      <dgm:spPr>
        <a:solidFill>
          <a:srgbClr val="FFC000"/>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PCB Design</a:t>
          </a:r>
        </a:p>
      </dgm:t>
    </dgm:pt>
    <dgm:pt modelId="{47E78756-F7B7-40A9-94EA-61B0A2247CFE}" type="parTrans" cxnId="{A04C6088-D665-40E5-84FD-B621B15F356E}">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7B26291A-EA67-418F-B982-C98A9217840E}" type="sibTrans" cxnId="{A04C6088-D665-40E5-84FD-B621B15F356E}">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A3F38F97-2979-4BCF-B7A2-6FC9D101258D}">
      <dgm:prSet custT="1"/>
      <dgm:spPr>
        <a:solidFill>
          <a:srgbClr val="00B0F0"/>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Testing</a:t>
          </a:r>
        </a:p>
      </dgm:t>
    </dgm:pt>
    <dgm:pt modelId="{9A726979-AB3A-43A2-9064-53F2869FC418}" type="parTrans" cxnId="{5E7DF3A5-42F9-434F-A1E1-BBA93FB7C3E0}">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E490BE55-8CEA-4265-AB27-8771AE754BC9}" type="sibTrans" cxnId="{5E7DF3A5-42F9-434F-A1E1-BBA93FB7C3E0}">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DA1CF7ED-D27F-4986-9F8B-C9935C8D3D68}">
      <dgm:prSet custT="1"/>
      <dgm:spPr>
        <a:solidFill>
          <a:srgbClr val="FFC000"/>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PCB Design</a:t>
          </a:r>
        </a:p>
      </dgm:t>
    </dgm:pt>
    <dgm:pt modelId="{9FE2B4D7-3B0F-45B3-82DC-F5A3206D3B74}" type="parTrans" cxnId="{D8D3DE73-FE92-4A6D-B763-620A963B8E5E}">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C6691298-26FE-4E30-AEC3-343BE2561DCF}" type="sibTrans" cxnId="{D8D3DE73-FE92-4A6D-B763-620A963B8E5E}">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402C1768-BBFD-44E4-8DB4-312D38939F58}">
      <dgm:prSet custT="1"/>
      <dgm:spPr>
        <a:solidFill>
          <a:srgbClr val="7030A0"/>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Hardware &amp; Testing</a:t>
          </a:r>
        </a:p>
      </dgm:t>
    </dgm:pt>
    <dgm:pt modelId="{4607B450-636C-4342-A129-D687F426E046}" type="parTrans" cxnId="{E448F180-0276-4B0A-89C5-88D2491E36BA}">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B79AAB22-EE44-43C9-9261-2DD88DAA2F2B}" type="sibTrans" cxnId="{E448F180-0276-4B0A-89C5-88D2491E36BA}">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B31278EB-38A8-482B-AF31-FA869DE9DAFF}">
      <dgm:prSet custT="1"/>
      <dgm:spPr>
        <a:solidFill>
          <a:schemeClr val="accent3"/>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Circuit Analysis</a:t>
          </a:r>
        </a:p>
      </dgm:t>
    </dgm:pt>
    <dgm:pt modelId="{22BC6177-9CED-46AF-9B3D-807EDCD8B833}" type="parTrans" cxnId="{62EEEA77-59A6-46D4-8A14-B78CD7851ED8}">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F0C1B4BD-D983-478D-B9D1-F3FF2560EBD4}" type="sibTrans" cxnId="{62EEEA77-59A6-46D4-8A14-B78CD7851ED8}">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F4EA8600-B21A-407D-915F-5A8A416A0A80}">
      <dgm:prSet custT="1"/>
      <dgm:spPr>
        <a:solidFill>
          <a:srgbClr val="FFC000"/>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PCB Design</a:t>
          </a:r>
        </a:p>
      </dgm:t>
    </dgm:pt>
    <dgm:pt modelId="{7288F298-EB8B-48E9-B172-452BA70F9591}" type="parTrans" cxnId="{C73628B3-FDCD-4394-826B-EAC1B51E13B3}">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1AD58DAB-9A46-4DD2-9E69-C6EB1562A37F}" type="sibTrans" cxnId="{C73628B3-FDCD-4394-826B-EAC1B51E13B3}">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D8B4B463-1562-49A3-B2B6-CEB2A99D0C20}">
      <dgm:prSet custT="1"/>
      <dgm:spPr>
        <a:solidFill>
          <a:srgbClr val="7030A0"/>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Hardware &amp; Testing</a:t>
          </a:r>
        </a:p>
      </dgm:t>
    </dgm:pt>
    <dgm:pt modelId="{9F190898-13B0-47AC-BE6F-F9FE1273E098}" type="parTrans" cxnId="{988C8B30-610D-44CF-9ED1-03021029DE3D}">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48F673A6-9D42-413E-AB15-0F5EE1027655}" type="sibTrans" cxnId="{988C8B30-610D-44CF-9ED1-03021029DE3D}">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167628F5-71AF-4D0A-B6D1-E7EA9BA5C1A2}">
      <dgm:prSet custT="1"/>
      <dgm:spPr>
        <a:solidFill>
          <a:srgbClr val="92D050"/>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Mobile Application</a:t>
          </a:r>
        </a:p>
      </dgm:t>
    </dgm:pt>
    <dgm:pt modelId="{29630641-D4AF-4287-9230-C902D15116FE}" type="parTrans" cxnId="{DE8A234A-23F7-4D47-830C-8E1D6B9B15CA}">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AE72DA67-B5EE-4379-B4C1-C2ADC3A10A47}" type="sibTrans" cxnId="{DE8A234A-23F7-4D47-830C-8E1D6B9B15CA}">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084DB76A-F2C2-4198-AC3B-562803EDDC79}">
      <dgm:prSet custT="1"/>
      <dgm:spPr/>
      <dgm:t>
        <a:bodyPr/>
        <a:lstStyle/>
        <a:p>
          <a:r>
            <a:rPr lang="en-US" sz="1100" dirty="0">
              <a:solidFill>
                <a:schemeClr val="bg1"/>
              </a:solidFill>
              <a:latin typeface="Times New Roman" panose="02020603050405020304" pitchFamily="18" charset="0"/>
              <a:cs typeface="Times New Roman" panose="02020603050405020304" pitchFamily="18" charset="0"/>
            </a:rPr>
            <a:t>Microcontroller Interfacing </a:t>
          </a:r>
        </a:p>
      </dgm:t>
    </dgm:pt>
    <dgm:pt modelId="{4FEC26E5-E470-450E-90B5-FC1FFBE1AFC3}" type="parTrans" cxnId="{7E252785-691B-43B1-AA0D-54C4F293842C}">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083E875E-2F20-49DC-9C09-D658B479A2A1}" type="sibTrans" cxnId="{7E252785-691B-43B1-AA0D-54C4F293842C}">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A0A65F42-AFD1-4072-B793-2C13208FFCC6}">
      <dgm:prSet custT="1"/>
      <dgm:spPr>
        <a:solidFill>
          <a:srgbClr val="00B0F0"/>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Testing</a:t>
          </a:r>
        </a:p>
      </dgm:t>
    </dgm:pt>
    <dgm:pt modelId="{8CCA0BBF-1AE0-4C4B-A67E-170C27A5DDCF}" type="parTrans" cxnId="{2B0D2E92-BA3D-40DC-B086-D229F4A93CA5}">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412F7192-F1C2-4A26-993B-44DFF15DD106}" type="sibTrans" cxnId="{2B0D2E92-BA3D-40DC-B086-D229F4A93CA5}">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FA325CB6-2129-49C5-8022-946EF70A012B}">
      <dgm:prSet custT="1"/>
      <dgm:spPr>
        <a:solidFill>
          <a:srgbClr val="92D050"/>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Mobile Application</a:t>
          </a:r>
        </a:p>
      </dgm:t>
    </dgm:pt>
    <dgm:pt modelId="{999A8CE0-7216-4B93-91E9-C7F6D659C7A8}" type="parTrans" cxnId="{38FA2222-7866-41B3-9FF0-AACDA13F9FBE}">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FE933DE5-29F7-4306-A3C0-7A9E56FB9677}" type="sibTrans" cxnId="{38FA2222-7866-41B3-9FF0-AACDA13F9FBE}">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CEBDA773-0534-440E-9DFB-673C4C8922E6}">
      <dgm:prSet custT="1"/>
      <dgm:spPr>
        <a:solidFill>
          <a:schemeClr val="accent5">
            <a:lumMod val="60000"/>
            <a:lumOff val="40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3D Design</a:t>
          </a:r>
        </a:p>
      </dgm:t>
    </dgm:pt>
    <dgm:pt modelId="{1846FB36-F196-4249-BF3D-6CDE489950AE}" type="parTrans" cxnId="{C60492CD-1FB5-48C5-A7C7-360535788D41}">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32E60B6A-3B6A-4153-974F-1DFF26A5B40D}" type="sibTrans" cxnId="{C60492CD-1FB5-48C5-A7C7-360535788D41}">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DC6C155B-91C5-4F76-A9F3-5E852D2979E0}">
      <dgm:prSet custT="1"/>
      <dgm:spPr/>
      <dgm:t>
        <a:bodyPr/>
        <a:lstStyle/>
        <a:p>
          <a:r>
            <a:rPr lang="en-US" sz="1100" dirty="0">
              <a:solidFill>
                <a:schemeClr val="bg1"/>
              </a:solidFill>
              <a:latin typeface="Times New Roman" panose="02020603050405020304" pitchFamily="18" charset="0"/>
              <a:cs typeface="Times New Roman" panose="02020603050405020304" pitchFamily="18" charset="0"/>
            </a:rPr>
            <a:t>Microcontroller Interfacing</a:t>
          </a:r>
        </a:p>
      </dgm:t>
    </dgm:pt>
    <dgm:pt modelId="{39D9A7C4-665D-4581-B8C6-631052363CB1}" type="parTrans" cxnId="{B3F4F9A2-A198-47AB-BB30-AD6CCBFFF188}">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DE3CCD78-A934-4D9D-A268-52375582F568}" type="sibTrans" cxnId="{B3F4F9A2-A198-47AB-BB30-AD6CCBFFF188}">
      <dgm:prSet/>
      <dgm:spPr/>
      <dgm:t>
        <a:bodyPr/>
        <a:lstStyle/>
        <a:p>
          <a:endParaRPr lang="en-US">
            <a:solidFill>
              <a:sysClr val="windowText" lastClr="000000"/>
            </a:solidFill>
            <a:latin typeface="Times New Roman" panose="02020603050405020304" pitchFamily="18" charset="0"/>
            <a:cs typeface="Times New Roman" panose="02020603050405020304" pitchFamily="18" charset="0"/>
          </a:endParaRPr>
        </a:p>
      </dgm:t>
    </dgm:pt>
    <dgm:pt modelId="{80BA14F9-3C39-4A2E-A76C-5118E6B87C43}">
      <dgm:prSet custT="1"/>
      <dgm:spPr>
        <a:solidFill>
          <a:schemeClr val="accent3"/>
        </a:solidFill>
      </dgm:spPr>
      <dgm:t>
        <a:bodyPr/>
        <a:lstStyle/>
        <a:p>
          <a:r>
            <a:rPr lang="en-US" sz="1100">
              <a:solidFill>
                <a:schemeClr val="bg1"/>
              </a:solidFill>
              <a:latin typeface="Times New Roman" panose="02020603050405020304" pitchFamily="18" charset="0"/>
              <a:cs typeface="Times New Roman" panose="02020603050405020304" pitchFamily="18" charset="0"/>
            </a:rPr>
            <a:t>Circuit Analysis</a:t>
          </a:r>
          <a:endParaRPr lang="en-US" sz="1100" dirty="0">
            <a:solidFill>
              <a:schemeClr val="bg1"/>
            </a:solidFill>
            <a:latin typeface="Times New Roman" panose="02020603050405020304" pitchFamily="18" charset="0"/>
            <a:cs typeface="Times New Roman" panose="02020603050405020304" pitchFamily="18" charset="0"/>
          </a:endParaRPr>
        </a:p>
      </dgm:t>
    </dgm:pt>
    <dgm:pt modelId="{09B1C0D6-0362-40FB-8F41-5A0548319B6D}" type="parTrans" cxnId="{4CB5B589-22B4-4527-9776-0A0200C7B9ED}">
      <dgm:prSet/>
      <dgm:spPr/>
      <dgm:t>
        <a:bodyPr/>
        <a:lstStyle/>
        <a:p>
          <a:endParaRPr lang="en-US">
            <a:solidFill>
              <a:sysClr val="windowText" lastClr="000000"/>
            </a:solidFill>
          </a:endParaRPr>
        </a:p>
      </dgm:t>
    </dgm:pt>
    <dgm:pt modelId="{CE1E60CC-AC18-4F78-9465-A8621C5AB1EC}" type="sibTrans" cxnId="{4CB5B589-22B4-4527-9776-0A0200C7B9ED}">
      <dgm:prSet/>
      <dgm:spPr/>
      <dgm:t>
        <a:bodyPr/>
        <a:lstStyle/>
        <a:p>
          <a:endParaRPr lang="en-US">
            <a:solidFill>
              <a:sysClr val="windowText" lastClr="000000"/>
            </a:solidFill>
          </a:endParaRPr>
        </a:p>
      </dgm:t>
    </dgm:pt>
    <dgm:pt modelId="{739904DF-56F3-4B8D-A29A-0CDF2B9D6EE2}">
      <dgm:prSet custT="1"/>
      <dgm:spPr>
        <a:solidFill>
          <a:schemeClr val="accent3"/>
        </a:solidFill>
      </dgm:spPr>
      <dgm:t>
        <a:bodyPr/>
        <a:lstStyle/>
        <a:p>
          <a:r>
            <a:rPr lang="en-US" sz="1100">
              <a:solidFill>
                <a:schemeClr val="bg1"/>
              </a:solidFill>
              <a:latin typeface="Times New Roman" panose="02020603050405020304" pitchFamily="18" charset="0"/>
              <a:cs typeface="Times New Roman" panose="02020603050405020304" pitchFamily="18" charset="0"/>
            </a:rPr>
            <a:t>Circuit Analysis</a:t>
          </a:r>
          <a:endParaRPr lang="en-US" sz="1100" dirty="0">
            <a:solidFill>
              <a:schemeClr val="bg1"/>
            </a:solidFill>
            <a:latin typeface="Times New Roman" panose="02020603050405020304" pitchFamily="18" charset="0"/>
            <a:cs typeface="Times New Roman" panose="02020603050405020304" pitchFamily="18" charset="0"/>
          </a:endParaRPr>
        </a:p>
      </dgm:t>
    </dgm:pt>
    <dgm:pt modelId="{C779CF26-C94C-4C6D-881B-F75BA598B6B7}" type="parTrans" cxnId="{4B5C4878-067B-4EB3-A7ED-3F7980B2C9BD}">
      <dgm:prSet/>
      <dgm:spPr/>
      <dgm:t>
        <a:bodyPr/>
        <a:lstStyle/>
        <a:p>
          <a:endParaRPr lang="en-US">
            <a:solidFill>
              <a:sysClr val="windowText" lastClr="000000"/>
            </a:solidFill>
          </a:endParaRPr>
        </a:p>
      </dgm:t>
    </dgm:pt>
    <dgm:pt modelId="{EF64D216-0B01-42E4-BE4D-3D95B38AFF66}" type="sibTrans" cxnId="{4B5C4878-067B-4EB3-A7ED-3F7980B2C9BD}">
      <dgm:prSet/>
      <dgm:spPr/>
      <dgm:t>
        <a:bodyPr/>
        <a:lstStyle/>
        <a:p>
          <a:endParaRPr lang="en-US">
            <a:solidFill>
              <a:sysClr val="windowText" lastClr="000000"/>
            </a:solidFill>
          </a:endParaRPr>
        </a:p>
      </dgm:t>
    </dgm:pt>
    <dgm:pt modelId="{EEBBF609-F96B-4D75-A769-C229AAEDCACE}">
      <dgm:prSet custT="1"/>
      <dgm:spPr>
        <a:solidFill>
          <a:schemeClr val="accent2">
            <a:lumMod val="50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Designer</a:t>
          </a:r>
        </a:p>
      </dgm:t>
    </dgm:pt>
    <dgm:pt modelId="{DF6434BC-0FF8-4281-AFE3-DAADF1C97079}" type="parTrans" cxnId="{0BDF9EC6-09B8-4593-88F5-17DBD11A7CDC}">
      <dgm:prSet/>
      <dgm:spPr/>
      <dgm:t>
        <a:bodyPr/>
        <a:lstStyle/>
        <a:p>
          <a:endParaRPr lang="en-US">
            <a:solidFill>
              <a:sysClr val="windowText" lastClr="000000"/>
            </a:solidFill>
          </a:endParaRPr>
        </a:p>
      </dgm:t>
    </dgm:pt>
    <dgm:pt modelId="{3000C8DF-F8DF-4F95-8AB0-9178EF66312A}" type="sibTrans" cxnId="{0BDF9EC6-09B8-4593-88F5-17DBD11A7CDC}">
      <dgm:prSet/>
      <dgm:spPr/>
      <dgm:t>
        <a:bodyPr/>
        <a:lstStyle/>
        <a:p>
          <a:endParaRPr lang="en-US">
            <a:solidFill>
              <a:sysClr val="windowText" lastClr="000000"/>
            </a:solidFill>
          </a:endParaRPr>
        </a:p>
      </dgm:t>
    </dgm:pt>
    <dgm:pt modelId="{3CD365E4-8805-42CA-B02D-332A0C43E7A0}">
      <dgm:prSet custT="1"/>
      <dgm:spPr>
        <a:solidFill>
          <a:schemeClr val="accent2">
            <a:lumMod val="50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Designer</a:t>
          </a:r>
        </a:p>
      </dgm:t>
    </dgm:pt>
    <dgm:pt modelId="{B4FAE6FB-3E77-4F50-928F-39FD2B230D7D}" type="parTrans" cxnId="{A4D650CF-F7E7-4A27-A68F-AB8D2D661FFD}">
      <dgm:prSet/>
      <dgm:spPr/>
      <dgm:t>
        <a:bodyPr/>
        <a:lstStyle/>
        <a:p>
          <a:endParaRPr lang="en-US">
            <a:solidFill>
              <a:sysClr val="windowText" lastClr="000000"/>
            </a:solidFill>
          </a:endParaRPr>
        </a:p>
      </dgm:t>
    </dgm:pt>
    <dgm:pt modelId="{A5426C26-9E0C-49B6-9369-D35ACCDA4A84}" type="sibTrans" cxnId="{A4D650CF-F7E7-4A27-A68F-AB8D2D661FFD}">
      <dgm:prSet/>
      <dgm:spPr/>
      <dgm:t>
        <a:bodyPr/>
        <a:lstStyle/>
        <a:p>
          <a:endParaRPr lang="en-US">
            <a:solidFill>
              <a:sysClr val="windowText" lastClr="000000"/>
            </a:solidFill>
          </a:endParaRPr>
        </a:p>
      </dgm:t>
    </dgm:pt>
    <dgm:pt modelId="{151015B3-BA59-453A-91A4-201CE71AA07F}" type="pres">
      <dgm:prSet presAssocID="{720A416F-75F7-456C-B22C-F7DF663DE8AB}" presName="hierChild1" presStyleCnt="0">
        <dgm:presLayoutVars>
          <dgm:orgChart val="1"/>
          <dgm:chPref val="1"/>
          <dgm:dir/>
          <dgm:animOne val="branch"/>
          <dgm:animLvl val="lvl"/>
          <dgm:resizeHandles/>
        </dgm:presLayoutVars>
      </dgm:prSet>
      <dgm:spPr/>
    </dgm:pt>
    <dgm:pt modelId="{CDD1CD74-F90C-4577-A423-3D439D8252DA}" type="pres">
      <dgm:prSet presAssocID="{6FFDC2AC-EBDE-4E8E-9651-9A37334CA80F}" presName="hierRoot1" presStyleCnt="0">
        <dgm:presLayoutVars>
          <dgm:hierBranch val="init"/>
        </dgm:presLayoutVars>
      </dgm:prSet>
      <dgm:spPr/>
    </dgm:pt>
    <dgm:pt modelId="{60D1B9A7-CF2E-4246-8F6A-0C1203C2FDA8}" type="pres">
      <dgm:prSet presAssocID="{6FFDC2AC-EBDE-4E8E-9651-9A37334CA80F}" presName="rootComposite1" presStyleCnt="0"/>
      <dgm:spPr/>
    </dgm:pt>
    <dgm:pt modelId="{B4943E7D-3A11-407F-8EB3-2C488FF1FC2D}" type="pres">
      <dgm:prSet presAssocID="{6FFDC2AC-EBDE-4E8E-9651-9A37334CA80F}" presName="rootText1" presStyleLbl="node0" presStyleIdx="0" presStyleCnt="1">
        <dgm:presLayoutVars>
          <dgm:chPref val="3"/>
        </dgm:presLayoutVars>
      </dgm:prSet>
      <dgm:spPr/>
    </dgm:pt>
    <dgm:pt modelId="{353F3BEC-36FF-4D82-B7C2-F0434B2DA166}" type="pres">
      <dgm:prSet presAssocID="{6FFDC2AC-EBDE-4E8E-9651-9A37334CA80F}" presName="rootConnector1" presStyleLbl="node1" presStyleIdx="0" presStyleCnt="0"/>
      <dgm:spPr/>
    </dgm:pt>
    <dgm:pt modelId="{4704A278-3BC7-46F0-8402-F58FAAAE845B}" type="pres">
      <dgm:prSet presAssocID="{6FFDC2AC-EBDE-4E8E-9651-9A37334CA80F}" presName="hierChild2" presStyleCnt="0"/>
      <dgm:spPr/>
    </dgm:pt>
    <dgm:pt modelId="{7C5423C5-AB6A-423F-839C-661132CF38B5}" type="pres">
      <dgm:prSet presAssocID="{272B2085-76A1-443D-869B-1F70F46CE501}" presName="Name37" presStyleLbl="parChTrans1D2" presStyleIdx="0" presStyleCnt="8"/>
      <dgm:spPr/>
    </dgm:pt>
    <dgm:pt modelId="{AD8A3FAF-DF3E-435D-AA86-177A9DF7B336}" type="pres">
      <dgm:prSet presAssocID="{451CDBC1-7180-4001-89D2-3874F6A14183}" presName="hierRoot2" presStyleCnt="0">
        <dgm:presLayoutVars>
          <dgm:hierBranch val="init"/>
        </dgm:presLayoutVars>
      </dgm:prSet>
      <dgm:spPr/>
    </dgm:pt>
    <dgm:pt modelId="{62A8C99F-8CDF-484E-BB3D-08A46974DE2C}" type="pres">
      <dgm:prSet presAssocID="{451CDBC1-7180-4001-89D2-3874F6A14183}" presName="rootComposite" presStyleCnt="0"/>
      <dgm:spPr/>
    </dgm:pt>
    <dgm:pt modelId="{A3770310-E4CC-4470-BBC0-CD49E997F0B1}" type="pres">
      <dgm:prSet presAssocID="{451CDBC1-7180-4001-89D2-3874F6A14183}" presName="rootText" presStyleLbl="node2" presStyleIdx="0" presStyleCnt="8">
        <dgm:presLayoutVars>
          <dgm:chPref val="3"/>
        </dgm:presLayoutVars>
      </dgm:prSet>
      <dgm:spPr/>
    </dgm:pt>
    <dgm:pt modelId="{88771E07-C317-4D0F-BBED-B767ACE12727}" type="pres">
      <dgm:prSet presAssocID="{451CDBC1-7180-4001-89D2-3874F6A14183}" presName="rootConnector" presStyleLbl="node2" presStyleIdx="0" presStyleCnt="8"/>
      <dgm:spPr/>
    </dgm:pt>
    <dgm:pt modelId="{D3C24FD4-F397-4324-82E2-65F71E46C5AB}" type="pres">
      <dgm:prSet presAssocID="{451CDBC1-7180-4001-89D2-3874F6A14183}" presName="hierChild4" presStyleCnt="0"/>
      <dgm:spPr/>
    </dgm:pt>
    <dgm:pt modelId="{36D88962-D9EF-4755-8E22-A81782F0C08B}" type="pres">
      <dgm:prSet presAssocID="{4FE9A6C2-0AF9-4CA2-8AFF-0D2C4CC29624}" presName="Name37" presStyleLbl="parChTrans1D3" presStyleIdx="0" presStyleCnt="19"/>
      <dgm:spPr/>
    </dgm:pt>
    <dgm:pt modelId="{0A577580-F697-4C7C-9BA7-C148385E2C7C}" type="pres">
      <dgm:prSet presAssocID="{612FF3D9-A92D-41F0-84C4-B079A2554F4E}" presName="hierRoot2" presStyleCnt="0">
        <dgm:presLayoutVars>
          <dgm:hierBranch val="init"/>
        </dgm:presLayoutVars>
      </dgm:prSet>
      <dgm:spPr/>
    </dgm:pt>
    <dgm:pt modelId="{0565E82F-C09C-49F2-BA80-3E85344BD12E}" type="pres">
      <dgm:prSet presAssocID="{612FF3D9-A92D-41F0-84C4-B079A2554F4E}" presName="rootComposite" presStyleCnt="0"/>
      <dgm:spPr/>
    </dgm:pt>
    <dgm:pt modelId="{23310988-72A5-4D38-8876-721AAA8185C1}" type="pres">
      <dgm:prSet presAssocID="{612FF3D9-A92D-41F0-84C4-B079A2554F4E}" presName="rootText" presStyleLbl="node3" presStyleIdx="0" presStyleCnt="19" custScaleX="86512" custScaleY="74413">
        <dgm:presLayoutVars>
          <dgm:chPref val="3"/>
        </dgm:presLayoutVars>
      </dgm:prSet>
      <dgm:spPr/>
    </dgm:pt>
    <dgm:pt modelId="{8974DC1A-AF8D-4347-8F41-DADF6430CC01}" type="pres">
      <dgm:prSet presAssocID="{612FF3D9-A92D-41F0-84C4-B079A2554F4E}" presName="rootConnector" presStyleLbl="node3" presStyleIdx="0" presStyleCnt="19"/>
      <dgm:spPr/>
    </dgm:pt>
    <dgm:pt modelId="{DD983DC0-C6F2-4C1B-A49F-A6137CCF090E}" type="pres">
      <dgm:prSet presAssocID="{612FF3D9-A92D-41F0-84C4-B079A2554F4E}" presName="hierChild4" presStyleCnt="0"/>
      <dgm:spPr/>
    </dgm:pt>
    <dgm:pt modelId="{9AB6F322-269B-4999-A5CF-D0D85E4F9902}" type="pres">
      <dgm:prSet presAssocID="{612FF3D9-A92D-41F0-84C4-B079A2554F4E}" presName="hierChild5" presStyleCnt="0"/>
      <dgm:spPr/>
    </dgm:pt>
    <dgm:pt modelId="{0686C75A-585F-45F1-94AA-39BAC0747C39}" type="pres">
      <dgm:prSet presAssocID="{5A93EC4D-6F0C-48C8-A8D5-2D68A1D7E146}" presName="Name37" presStyleLbl="parChTrans1D3" presStyleIdx="1" presStyleCnt="19"/>
      <dgm:spPr/>
    </dgm:pt>
    <dgm:pt modelId="{27A9F728-AF7A-47FD-AB34-19B750A7EBC6}" type="pres">
      <dgm:prSet presAssocID="{7ED87247-A388-47F9-8E63-B375AB19C44C}" presName="hierRoot2" presStyleCnt="0">
        <dgm:presLayoutVars>
          <dgm:hierBranch val="init"/>
        </dgm:presLayoutVars>
      </dgm:prSet>
      <dgm:spPr/>
    </dgm:pt>
    <dgm:pt modelId="{C4E97F09-C75F-42B4-88DB-C4A71F5B369A}" type="pres">
      <dgm:prSet presAssocID="{7ED87247-A388-47F9-8E63-B375AB19C44C}" presName="rootComposite" presStyleCnt="0"/>
      <dgm:spPr/>
    </dgm:pt>
    <dgm:pt modelId="{E5EBF913-8FC1-4968-B8CC-2EE7F5FA0334}" type="pres">
      <dgm:prSet presAssocID="{7ED87247-A388-47F9-8E63-B375AB19C44C}" presName="rootText" presStyleLbl="node3" presStyleIdx="1" presStyleCnt="19" custScaleX="86512" custScaleY="74413">
        <dgm:presLayoutVars>
          <dgm:chPref val="3"/>
        </dgm:presLayoutVars>
      </dgm:prSet>
      <dgm:spPr/>
    </dgm:pt>
    <dgm:pt modelId="{D545C55D-BFE2-4758-9135-79E64FAD2B95}" type="pres">
      <dgm:prSet presAssocID="{7ED87247-A388-47F9-8E63-B375AB19C44C}" presName="rootConnector" presStyleLbl="node3" presStyleIdx="1" presStyleCnt="19"/>
      <dgm:spPr/>
    </dgm:pt>
    <dgm:pt modelId="{B66038DE-2EFE-4E66-ADF5-544EFA02133B}" type="pres">
      <dgm:prSet presAssocID="{7ED87247-A388-47F9-8E63-B375AB19C44C}" presName="hierChild4" presStyleCnt="0"/>
      <dgm:spPr/>
    </dgm:pt>
    <dgm:pt modelId="{4931A2DB-ED28-40E0-9766-AD6191581EC0}" type="pres">
      <dgm:prSet presAssocID="{7ED87247-A388-47F9-8E63-B375AB19C44C}" presName="hierChild5" presStyleCnt="0"/>
      <dgm:spPr/>
    </dgm:pt>
    <dgm:pt modelId="{B6B922BC-6D90-4C7B-B8A8-63B18A0449D1}" type="pres">
      <dgm:prSet presAssocID="{09B1C0D6-0362-40FB-8F41-5A0548319B6D}" presName="Name37" presStyleLbl="parChTrans1D3" presStyleIdx="2" presStyleCnt="19"/>
      <dgm:spPr/>
    </dgm:pt>
    <dgm:pt modelId="{2B45967B-D4FA-4E76-8EC4-86901D3B52F9}" type="pres">
      <dgm:prSet presAssocID="{80BA14F9-3C39-4A2E-A76C-5118E6B87C43}" presName="hierRoot2" presStyleCnt="0">
        <dgm:presLayoutVars>
          <dgm:hierBranch val="init"/>
        </dgm:presLayoutVars>
      </dgm:prSet>
      <dgm:spPr/>
    </dgm:pt>
    <dgm:pt modelId="{073AA719-DD15-4458-B49F-F7B636BB9199}" type="pres">
      <dgm:prSet presAssocID="{80BA14F9-3C39-4A2E-A76C-5118E6B87C43}" presName="rootComposite" presStyleCnt="0"/>
      <dgm:spPr/>
    </dgm:pt>
    <dgm:pt modelId="{583A235D-DF35-4001-89B3-33CCDD7639C1}" type="pres">
      <dgm:prSet presAssocID="{80BA14F9-3C39-4A2E-A76C-5118E6B87C43}" presName="rootText" presStyleLbl="node3" presStyleIdx="2" presStyleCnt="19" custScaleX="86512" custScaleY="74413">
        <dgm:presLayoutVars>
          <dgm:chPref val="3"/>
        </dgm:presLayoutVars>
      </dgm:prSet>
      <dgm:spPr/>
    </dgm:pt>
    <dgm:pt modelId="{5681D31A-AD05-42A3-AEA3-2FB802C0475B}" type="pres">
      <dgm:prSet presAssocID="{80BA14F9-3C39-4A2E-A76C-5118E6B87C43}" presName="rootConnector" presStyleLbl="node3" presStyleIdx="2" presStyleCnt="19"/>
      <dgm:spPr/>
    </dgm:pt>
    <dgm:pt modelId="{CA82AD53-8574-49EA-B540-CE07B607B9FA}" type="pres">
      <dgm:prSet presAssocID="{80BA14F9-3C39-4A2E-A76C-5118E6B87C43}" presName="hierChild4" presStyleCnt="0"/>
      <dgm:spPr/>
    </dgm:pt>
    <dgm:pt modelId="{0B4BE283-0F6A-4F69-9A94-D419E397DFCE}" type="pres">
      <dgm:prSet presAssocID="{80BA14F9-3C39-4A2E-A76C-5118E6B87C43}" presName="hierChild5" presStyleCnt="0"/>
      <dgm:spPr/>
    </dgm:pt>
    <dgm:pt modelId="{DE886E2B-484C-4A5E-AC99-AA3ABEC13E9F}" type="pres">
      <dgm:prSet presAssocID="{451CDBC1-7180-4001-89D2-3874F6A14183}" presName="hierChild5" presStyleCnt="0"/>
      <dgm:spPr/>
    </dgm:pt>
    <dgm:pt modelId="{8D4708C6-8DB5-4B05-A870-0FA56D7492AA}" type="pres">
      <dgm:prSet presAssocID="{17C68440-2FF5-4B12-A312-07EB96E65AF8}" presName="Name37" presStyleLbl="parChTrans1D2" presStyleIdx="1" presStyleCnt="8"/>
      <dgm:spPr/>
    </dgm:pt>
    <dgm:pt modelId="{A305BB94-9901-41DA-9E07-94598EB80898}" type="pres">
      <dgm:prSet presAssocID="{3DCB541F-1195-4C4C-B826-A52B21FECB06}" presName="hierRoot2" presStyleCnt="0">
        <dgm:presLayoutVars>
          <dgm:hierBranch val="init"/>
        </dgm:presLayoutVars>
      </dgm:prSet>
      <dgm:spPr/>
    </dgm:pt>
    <dgm:pt modelId="{08F400E6-C278-446C-9E46-1907EA63BF22}" type="pres">
      <dgm:prSet presAssocID="{3DCB541F-1195-4C4C-B826-A52B21FECB06}" presName="rootComposite" presStyleCnt="0"/>
      <dgm:spPr/>
    </dgm:pt>
    <dgm:pt modelId="{2A68948F-E347-454B-8723-7DB5F30D75E3}" type="pres">
      <dgm:prSet presAssocID="{3DCB541F-1195-4C4C-B826-A52B21FECB06}" presName="rootText" presStyleLbl="node2" presStyleIdx="1" presStyleCnt="8">
        <dgm:presLayoutVars>
          <dgm:chPref val="3"/>
        </dgm:presLayoutVars>
      </dgm:prSet>
      <dgm:spPr/>
    </dgm:pt>
    <dgm:pt modelId="{85CE986D-1508-4EA0-A651-5E5A13619E8C}" type="pres">
      <dgm:prSet presAssocID="{3DCB541F-1195-4C4C-B826-A52B21FECB06}" presName="rootConnector" presStyleLbl="node2" presStyleIdx="1" presStyleCnt="8"/>
      <dgm:spPr/>
    </dgm:pt>
    <dgm:pt modelId="{C61BC37C-E54C-491D-8D41-2016F55B6B73}" type="pres">
      <dgm:prSet presAssocID="{3DCB541F-1195-4C4C-B826-A52B21FECB06}" presName="hierChild4" presStyleCnt="0"/>
      <dgm:spPr/>
    </dgm:pt>
    <dgm:pt modelId="{7FF23A16-1793-481B-9D01-2EC6208FE6F7}" type="pres">
      <dgm:prSet presAssocID="{47E78756-F7B7-40A9-94EA-61B0A2247CFE}" presName="Name37" presStyleLbl="parChTrans1D3" presStyleIdx="3" presStyleCnt="19"/>
      <dgm:spPr/>
    </dgm:pt>
    <dgm:pt modelId="{D3804594-A98F-452D-AA73-51C8437525DF}" type="pres">
      <dgm:prSet presAssocID="{33E19B54-4EBD-4E96-ABFA-F09D090A5226}" presName="hierRoot2" presStyleCnt="0">
        <dgm:presLayoutVars>
          <dgm:hierBranch val="init"/>
        </dgm:presLayoutVars>
      </dgm:prSet>
      <dgm:spPr/>
    </dgm:pt>
    <dgm:pt modelId="{8AEABA51-0E0B-4E9B-AB19-7F6714B2DF1E}" type="pres">
      <dgm:prSet presAssocID="{33E19B54-4EBD-4E96-ABFA-F09D090A5226}" presName="rootComposite" presStyleCnt="0"/>
      <dgm:spPr/>
    </dgm:pt>
    <dgm:pt modelId="{8702BB74-AF18-49CA-88E4-4DA274F6DA66}" type="pres">
      <dgm:prSet presAssocID="{33E19B54-4EBD-4E96-ABFA-F09D090A5226}" presName="rootText" presStyleLbl="node3" presStyleIdx="3" presStyleCnt="19" custScaleX="86512" custScaleY="74413">
        <dgm:presLayoutVars>
          <dgm:chPref val="3"/>
        </dgm:presLayoutVars>
      </dgm:prSet>
      <dgm:spPr/>
    </dgm:pt>
    <dgm:pt modelId="{4968DFBC-0144-44F8-A645-9FF347AC1C48}" type="pres">
      <dgm:prSet presAssocID="{33E19B54-4EBD-4E96-ABFA-F09D090A5226}" presName="rootConnector" presStyleLbl="node3" presStyleIdx="3" presStyleCnt="19"/>
      <dgm:spPr/>
    </dgm:pt>
    <dgm:pt modelId="{EDFFA0FF-B4D4-4480-BDCC-8FCEEB013320}" type="pres">
      <dgm:prSet presAssocID="{33E19B54-4EBD-4E96-ABFA-F09D090A5226}" presName="hierChild4" presStyleCnt="0"/>
      <dgm:spPr/>
    </dgm:pt>
    <dgm:pt modelId="{7D468DC6-C132-479D-977B-35690BEEA006}" type="pres">
      <dgm:prSet presAssocID="{33E19B54-4EBD-4E96-ABFA-F09D090A5226}" presName="hierChild5" presStyleCnt="0"/>
      <dgm:spPr/>
    </dgm:pt>
    <dgm:pt modelId="{AE5E1120-9B14-4216-A278-18FB70F85391}" type="pres">
      <dgm:prSet presAssocID="{9A726979-AB3A-43A2-9064-53F2869FC418}" presName="Name37" presStyleLbl="parChTrans1D3" presStyleIdx="4" presStyleCnt="19"/>
      <dgm:spPr/>
    </dgm:pt>
    <dgm:pt modelId="{02411AA3-2280-455F-AC88-D89F58C4DF97}" type="pres">
      <dgm:prSet presAssocID="{A3F38F97-2979-4BCF-B7A2-6FC9D101258D}" presName="hierRoot2" presStyleCnt="0">
        <dgm:presLayoutVars>
          <dgm:hierBranch val="init"/>
        </dgm:presLayoutVars>
      </dgm:prSet>
      <dgm:spPr/>
    </dgm:pt>
    <dgm:pt modelId="{CD9C3569-1640-478B-B46A-255693C1A092}" type="pres">
      <dgm:prSet presAssocID="{A3F38F97-2979-4BCF-B7A2-6FC9D101258D}" presName="rootComposite" presStyleCnt="0"/>
      <dgm:spPr/>
    </dgm:pt>
    <dgm:pt modelId="{BB0E8BCC-715C-4A0D-89AF-603208729D05}" type="pres">
      <dgm:prSet presAssocID="{A3F38F97-2979-4BCF-B7A2-6FC9D101258D}" presName="rootText" presStyleLbl="node3" presStyleIdx="4" presStyleCnt="19" custScaleX="86512" custScaleY="74413">
        <dgm:presLayoutVars>
          <dgm:chPref val="3"/>
        </dgm:presLayoutVars>
      </dgm:prSet>
      <dgm:spPr/>
    </dgm:pt>
    <dgm:pt modelId="{A21EEE23-676D-4B74-B6BE-F1C9BCD13DBB}" type="pres">
      <dgm:prSet presAssocID="{A3F38F97-2979-4BCF-B7A2-6FC9D101258D}" presName="rootConnector" presStyleLbl="node3" presStyleIdx="4" presStyleCnt="19"/>
      <dgm:spPr/>
    </dgm:pt>
    <dgm:pt modelId="{23F19A0C-18B6-4BC6-A278-7AD35EC3CF89}" type="pres">
      <dgm:prSet presAssocID="{A3F38F97-2979-4BCF-B7A2-6FC9D101258D}" presName="hierChild4" presStyleCnt="0"/>
      <dgm:spPr/>
    </dgm:pt>
    <dgm:pt modelId="{DFF20827-1B2F-4342-8DB6-66B5FFAF9C16}" type="pres">
      <dgm:prSet presAssocID="{A3F38F97-2979-4BCF-B7A2-6FC9D101258D}" presName="hierChild5" presStyleCnt="0"/>
      <dgm:spPr/>
    </dgm:pt>
    <dgm:pt modelId="{0E315D85-BE9E-472A-B2DB-542A44C4BA36}" type="pres">
      <dgm:prSet presAssocID="{3DCB541F-1195-4C4C-B826-A52B21FECB06}" presName="hierChild5" presStyleCnt="0"/>
      <dgm:spPr/>
    </dgm:pt>
    <dgm:pt modelId="{15835E9D-D9CE-465F-8758-4453CB4E8F73}" type="pres">
      <dgm:prSet presAssocID="{3EDAD770-B491-40F3-8DE3-ECA244A2C605}" presName="Name37" presStyleLbl="parChTrans1D2" presStyleIdx="2" presStyleCnt="8"/>
      <dgm:spPr/>
    </dgm:pt>
    <dgm:pt modelId="{E6F9771A-9387-4872-AEA4-FB6B14D0AE9C}" type="pres">
      <dgm:prSet presAssocID="{127D5BAF-7131-40AF-B39A-470DB7D324C9}" presName="hierRoot2" presStyleCnt="0">
        <dgm:presLayoutVars>
          <dgm:hierBranch val="init"/>
        </dgm:presLayoutVars>
      </dgm:prSet>
      <dgm:spPr/>
    </dgm:pt>
    <dgm:pt modelId="{03F2AC9A-08E4-4BD0-A8DD-DBA163E1C848}" type="pres">
      <dgm:prSet presAssocID="{127D5BAF-7131-40AF-B39A-470DB7D324C9}" presName="rootComposite" presStyleCnt="0"/>
      <dgm:spPr/>
    </dgm:pt>
    <dgm:pt modelId="{A9CFC25B-427B-4994-8511-26ACBC9AC785}" type="pres">
      <dgm:prSet presAssocID="{127D5BAF-7131-40AF-B39A-470DB7D324C9}" presName="rootText" presStyleLbl="node2" presStyleIdx="2" presStyleCnt="8">
        <dgm:presLayoutVars>
          <dgm:chPref val="3"/>
        </dgm:presLayoutVars>
      </dgm:prSet>
      <dgm:spPr/>
    </dgm:pt>
    <dgm:pt modelId="{10A2B449-A257-4150-A1D8-FA2C2612E989}" type="pres">
      <dgm:prSet presAssocID="{127D5BAF-7131-40AF-B39A-470DB7D324C9}" presName="rootConnector" presStyleLbl="node2" presStyleIdx="2" presStyleCnt="8"/>
      <dgm:spPr/>
    </dgm:pt>
    <dgm:pt modelId="{B3B345B9-B166-457A-997D-62A27EF888BB}" type="pres">
      <dgm:prSet presAssocID="{127D5BAF-7131-40AF-B39A-470DB7D324C9}" presName="hierChild4" presStyleCnt="0"/>
      <dgm:spPr/>
    </dgm:pt>
    <dgm:pt modelId="{0D08817A-0CDA-4CD2-8601-3497D8D7CD8C}" type="pres">
      <dgm:prSet presAssocID="{9FE2B4D7-3B0F-45B3-82DC-F5A3206D3B74}" presName="Name37" presStyleLbl="parChTrans1D3" presStyleIdx="5" presStyleCnt="19"/>
      <dgm:spPr/>
    </dgm:pt>
    <dgm:pt modelId="{7CE73DCF-005E-4E83-84A0-C3A8C55D281E}" type="pres">
      <dgm:prSet presAssocID="{DA1CF7ED-D27F-4986-9F8B-C9935C8D3D68}" presName="hierRoot2" presStyleCnt="0">
        <dgm:presLayoutVars>
          <dgm:hierBranch val="init"/>
        </dgm:presLayoutVars>
      </dgm:prSet>
      <dgm:spPr/>
    </dgm:pt>
    <dgm:pt modelId="{753C22C6-41CF-4A97-998C-9F26ED02947F}" type="pres">
      <dgm:prSet presAssocID="{DA1CF7ED-D27F-4986-9F8B-C9935C8D3D68}" presName="rootComposite" presStyleCnt="0"/>
      <dgm:spPr/>
    </dgm:pt>
    <dgm:pt modelId="{180DC8FA-5823-4B9C-82E6-DBA34F5E544C}" type="pres">
      <dgm:prSet presAssocID="{DA1CF7ED-D27F-4986-9F8B-C9935C8D3D68}" presName="rootText" presStyleLbl="node3" presStyleIdx="5" presStyleCnt="19" custScaleX="86512" custScaleY="74413">
        <dgm:presLayoutVars>
          <dgm:chPref val="3"/>
        </dgm:presLayoutVars>
      </dgm:prSet>
      <dgm:spPr/>
    </dgm:pt>
    <dgm:pt modelId="{2EA6E79F-1F7E-4249-B1FE-9D9AA1F44DD0}" type="pres">
      <dgm:prSet presAssocID="{DA1CF7ED-D27F-4986-9F8B-C9935C8D3D68}" presName="rootConnector" presStyleLbl="node3" presStyleIdx="5" presStyleCnt="19"/>
      <dgm:spPr/>
    </dgm:pt>
    <dgm:pt modelId="{6FCD580D-AC2E-48AC-8927-3337DED9707B}" type="pres">
      <dgm:prSet presAssocID="{DA1CF7ED-D27F-4986-9F8B-C9935C8D3D68}" presName="hierChild4" presStyleCnt="0"/>
      <dgm:spPr/>
    </dgm:pt>
    <dgm:pt modelId="{80AA5E5E-9C3D-4528-9E16-090E905FA826}" type="pres">
      <dgm:prSet presAssocID="{DA1CF7ED-D27F-4986-9F8B-C9935C8D3D68}" presName="hierChild5" presStyleCnt="0"/>
      <dgm:spPr/>
    </dgm:pt>
    <dgm:pt modelId="{19BFF0B4-AF17-4F43-8620-379D88E41CB9}" type="pres">
      <dgm:prSet presAssocID="{4607B450-636C-4342-A129-D687F426E046}" presName="Name37" presStyleLbl="parChTrans1D3" presStyleIdx="6" presStyleCnt="19"/>
      <dgm:spPr/>
    </dgm:pt>
    <dgm:pt modelId="{31429E9E-7615-4CE1-A03E-969B9F372EFB}" type="pres">
      <dgm:prSet presAssocID="{402C1768-BBFD-44E4-8DB4-312D38939F58}" presName="hierRoot2" presStyleCnt="0">
        <dgm:presLayoutVars>
          <dgm:hierBranch val="init"/>
        </dgm:presLayoutVars>
      </dgm:prSet>
      <dgm:spPr/>
    </dgm:pt>
    <dgm:pt modelId="{28F746BF-4EA3-49FC-8E04-2FFA7AD18EC8}" type="pres">
      <dgm:prSet presAssocID="{402C1768-BBFD-44E4-8DB4-312D38939F58}" presName="rootComposite" presStyleCnt="0"/>
      <dgm:spPr/>
    </dgm:pt>
    <dgm:pt modelId="{12224827-78FB-4FED-9AE2-734CABD0DC2A}" type="pres">
      <dgm:prSet presAssocID="{402C1768-BBFD-44E4-8DB4-312D38939F58}" presName="rootText" presStyleLbl="node3" presStyleIdx="6" presStyleCnt="19" custScaleX="86512" custScaleY="74413">
        <dgm:presLayoutVars>
          <dgm:chPref val="3"/>
        </dgm:presLayoutVars>
      </dgm:prSet>
      <dgm:spPr/>
    </dgm:pt>
    <dgm:pt modelId="{4C9B211B-A749-42C1-9396-DC6E15621362}" type="pres">
      <dgm:prSet presAssocID="{402C1768-BBFD-44E4-8DB4-312D38939F58}" presName="rootConnector" presStyleLbl="node3" presStyleIdx="6" presStyleCnt="19"/>
      <dgm:spPr/>
    </dgm:pt>
    <dgm:pt modelId="{D1F38D54-5AAF-4675-9B9C-EC1F19ABC4C9}" type="pres">
      <dgm:prSet presAssocID="{402C1768-BBFD-44E4-8DB4-312D38939F58}" presName="hierChild4" presStyleCnt="0"/>
      <dgm:spPr/>
    </dgm:pt>
    <dgm:pt modelId="{8A532BB5-BC66-468D-88D3-8A67F181A5AE}" type="pres">
      <dgm:prSet presAssocID="{402C1768-BBFD-44E4-8DB4-312D38939F58}" presName="hierChild5" presStyleCnt="0"/>
      <dgm:spPr/>
    </dgm:pt>
    <dgm:pt modelId="{7FCA87BB-3E69-4777-89A3-17FD667084C3}" type="pres">
      <dgm:prSet presAssocID="{22BC6177-9CED-46AF-9B3D-807EDCD8B833}" presName="Name37" presStyleLbl="parChTrans1D3" presStyleIdx="7" presStyleCnt="19"/>
      <dgm:spPr/>
    </dgm:pt>
    <dgm:pt modelId="{53A33D26-D5EE-450C-BC93-0BE82CFB667B}" type="pres">
      <dgm:prSet presAssocID="{B31278EB-38A8-482B-AF31-FA869DE9DAFF}" presName="hierRoot2" presStyleCnt="0">
        <dgm:presLayoutVars>
          <dgm:hierBranch val="init"/>
        </dgm:presLayoutVars>
      </dgm:prSet>
      <dgm:spPr/>
    </dgm:pt>
    <dgm:pt modelId="{61D3EDF7-E379-40A2-83DF-AF2414ED33E3}" type="pres">
      <dgm:prSet presAssocID="{B31278EB-38A8-482B-AF31-FA869DE9DAFF}" presName="rootComposite" presStyleCnt="0"/>
      <dgm:spPr/>
    </dgm:pt>
    <dgm:pt modelId="{6DBC191D-A7D0-44A0-90E7-EEDDC45B0E56}" type="pres">
      <dgm:prSet presAssocID="{B31278EB-38A8-482B-AF31-FA869DE9DAFF}" presName="rootText" presStyleLbl="node3" presStyleIdx="7" presStyleCnt="19" custScaleX="86512" custScaleY="74413">
        <dgm:presLayoutVars>
          <dgm:chPref val="3"/>
        </dgm:presLayoutVars>
      </dgm:prSet>
      <dgm:spPr/>
    </dgm:pt>
    <dgm:pt modelId="{303F2897-8448-4C30-95C7-46F7B966371C}" type="pres">
      <dgm:prSet presAssocID="{B31278EB-38A8-482B-AF31-FA869DE9DAFF}" presName="rootConnector" presStyleLbl="node3" presStyleIdx="7" presStyleCnt="19"/>
      <dgm:spPr/>
    </dgm:pt>
    <dgm:pt modelId="{A34F8464-1600-43C0-B516-84209E371612}" type="pres">
      <dgm:prSet presAssocID="{B31278EB-38A8-482B-AF31-FA869DE9DAFF}" presName="hierChild4" presStyleCnt="0"/>
      <dgm:spPr/>
    </dgm:pt>
    <dgm:pt modelId="{6F5D84AF-14D7-4F91-8D9F-C122DAA81D6E}" type="pres">
      <dgm:prSet presAssocID="{B31278EB-38A8-482B-AF31-FA869DE9DAFF}" presName="hierChild5" presStyleCnt="0"/>
      <dgm:spPr/>
    </dgm:pt>
    <dgm:pt modelId="{5F4C1F11-9C25-41B5-B0AF-DEC2B396E451}" type="pres">
      <dgm:prSet presAssocID="{127D5BAF-7131-40AF-B39A-470DB7D324C9}" presName="hierChild5" presStyleCnt="0"/>
      <dgm:spPr/>
    </dgm:pt>
    <dgm:pt modelId="{C815D6F0-F78B-43AE-86B4-FDC76B9B4227}" type="pres">
      <dgm:prSet presAssocID="{97999278-CBF2-4CB2-B848-28F453BBD141}" presName="Name37" presStyleLbl="parChTrans1D2" presStyleIdx="3" presStyleCnt="8"/>
      <dgm:spPr/>
    </dgm:pt>
    <dgm:pt modelId="{B2AD11F8-F410-4A82-A40A-5C3FE3695C01}" type="pres">
      <dgm:prSet presAssocID="{69FB31FC-0AC5-4B36-8144-4BB1DE543F9E}" presName="hierRoot2" presStyleCnt="0">
        <dgm:presLayoutVars>
          <dgm:hierBranch val="init"/>
        </dgm:presLayoutVars>
      </dgm:prSet>
      <dgm:spPr/>
    </dgm:pt>
    <dgm:pt modelId="{A4132892-6E59-42A4-8A6F-1CD456ACF38F}" type="pres">
      <dgm:prSet presAssocID="{69FB31FC-0AC5-4B36-8144-4BB1DE543F9E}" presName="rootComposite" presStyleCnt="0"/>
      <dgm:spPr/>
    </dgm:pt>
    <dgm:pt modelId="{6F26E7E8-841D-4F56-85DF-D90B96C80BE9}" type="pres">
      <dgm:prSet presAssocID="{69FB31FC-0AC5-4B36-8144-4BB1DE543F9E}" presName="rootText" presStyleLbl="node2" presStyleIdx="3" presStyleCnt="8">
        <dgm:presLayoutVars>
          <dgm:chPref val="3"/>
        </dgm:presLayoutVars>
      </dgm:prSet>
      <dgm:spPr/>
    </dgm:pt>
    <dgm:pt modelId="{38918FAC-4006-4577-8593-3D4CA6FD6647}" type="pres">
      <dgm:prSet presAssocID="{69FB31FC-0AC5-4B36-8144-4BB1DE543F9E}" presName="rootConnector" presStyleLbl="node2" presStyleIdx="3" presStyleCnt="8"/>
      <dgm:spPr/>
    </dgm:pt>
    <dgm:pt modelId="{A0F31115-E291-43F5-AE38-19DF96BFFB9C}" type="pres">
      <dgm:prSet presAssocID="{69FB31FC-0AC5-4B36-8144-4BB1DE543F9E}" presName="hierChild4" presStyleCnt="0"/>
      <dgm:spPr/>
    </dgm:pt>
    <dgm:pt modelId="{5B79049F-3AEE-485C-93A9-C8E987C58FB5}" type="pres">
      <dgm:prSet presAssocID="{7288F298-EB8B-48E9-B172-452BA70F9591}" presName="Name37" presStyleLbl="parChTrans1D3" presStyleIdx="8" presStyleCnt="19"/>
      <dgm:spPr/>
    </dgm:pt>
    <dgm:pt modelId="{2C7694F1-669B-46AF-8860-214AC11FD9B6}" type="pres">
      <dgm:prSet presAssocID="{F4EA8600-B21A-407D-915F-5A8A416A0A80}" presName="hierRoot2" presStyleCnt="0">
        <dgm:presLayoutVars>
          <dgm:hierBranch val="init"/>
        </dgm:presLayoutVars>
      </dgm:prSet>
      <dgm:spPr/>
    </dgm:pt>
    <dgm:pt modelId="{5A086956-AD84-4B62-9770-075F35E414B8}" type="pres">
      <dgm:prSet presAssocID="{F4EA8600-B21A-407D-915F-5A8A416A0A80}" presName="rootComposite" presStyleCnt="0"/>
      <dgm:spPr/>
    </dgm:pt>
    <dgm:pt modelId="{BD3AED20-32BD-4578-8BEE-099DB506106F}" type="pres">
      <dgm:prSet presAssocID="{F4EA8600-B21A-407D-915F-5A8A416A0A80}" presName="rootText" presStyleLbl="node3" presStyleIdx="8" presStyleCnt="19" custScaleX="86512" custScaleY="74413">
        <dgm:presLayoutVars>
          <dgm:chPref val="3"/>
        </dgm:presLayoutVars>
      </dgm:prSet>
      <dgm:spPr/>
    </dgm:pt>
    <dgm:pt modelId="{146EDE2F-8098-4B66-B39F-D93BBD51404B}" type="pres">
      <dgm:prSet presAssocID="{F4EA8600-B21A-407D-915F-5A8A416A0A80}" presName="rootConnector" presStyleLbl="node3" presStyleIdx="8" presStyleCnt="19"/>
      <dgm:spPr/>
    </dgm:pt>
    <dgm:pt modelId="{8E154995-8AD8-4171-9340-D54522402E6F}" type="pres">
      <dgm:prSet presAssocID="{F4EA8600-B21A-407D-915F-5A8A416A0A80}" presName="hierChild4" presStyleCnt="0"/>
      <dgm:spPr/>
    </dgm:pt>
    <dgm:pt modelId="{EC7345EF-A342-4CBA-9CD7-B4DA4B408180}" type="pres">
      <dgm:prSet presAssocID="{F4EA8600-B21A-407D-915F-5A8A416A0A80}" presName="hierChild5" presStyleCnt="0"/>
      <dgm:spPr/>
    </dgm:pt>
    <dgm:pt modelId="{0A054F93-E10B-4F75-B42C-8C7CE9A2F049}" type="pres">
      <dgm:prSet presAssocID="{9F190898-13B0-47AC-BE6F-F9FE1273E098}" presName="Name37" presStyleLbl="parChTrans1D3" presStyleIdx="9" presStyleCnt="19"/>
      <dgm:spPr/>
    </dgm:pt>
    <dgm:pt modelId="{2A623AFC-8FD8-49EA-8A8B-EB112BB03978}" type="pres">
      <dgm:prSet presAssocID="{D8B4B463-1562-49A3-B2B6-CEB2A99D0C20}" presName="hierRoot2" presStyleCnt="0">
        <dgm:presLayoutVars>
          <dgm:hierBranch val="init"/>
        </dgm:presLayoutVars>
      </dgm:prSet>
      <dgm:spPr/>
    </dgm:pt>
    <dgm:pt modelId="{11E6C53A-116F-41C0-8A2F-F9BCC28F6AE2}" type="pres">
      <dgm:prSet presAssocID="{D8B4B463-1562-49A3-B2B6-CEB2A99D0C20}" presName="rootComposite" presStyleCnt="0"/>
      <dgm:spPr/>
    </dgm:pt>
    <dgm:pt modelId="{7EFAC244-5F10-40A1-B4CD-D0F87724DE3C}" type="pres">
      <dgm:prSet presAssocID="{D8B4B463-1562-49A3-B2B6-CEB2A99D0C20}" presName="rootText" presStyleLbl="node3" presStyleIdx="9" presStyleCnt="19" custScaleX="86512" custScaleY="74413">
        <dgm:presLayoutVars>
          <dgm:chPref val="3"/>
        </dgm:presLayoutVars>
      </dgm:prSet>
      <dgm:spPr/>
    </dgm:pt>
    <dgm:pt modelId="{E573129E-56AF-4267-AC8C-158BE1DB1CE9}" type="pres">
      <dgm:prSet presAssocID="{D8B4B463-1562-49A3-B2B6-CEB2A99D0C20}" presName="rootConnector" presStyleLbl="node3" presStyleIdx="9" presStyleCnt="19"/>
      <dgm:spPr/>
    </dgm:pt>
    <dgm:pt modelId="{C480D531-ADA2-480A-A052-2D09A4AB6516}" type="pres">
      <dgm:prSet presAssocID="{D8B4B463-1562-49A3-B2B6-CEB2A99D0C20}" presName="hierChild4" presStyleCnt="0"/>
      <dgm:spPr/>
    </dgm:pt>
    <dgm:pt modelId="{D0C6C247-317D-4FC9-A984-621AF656803F}" type="pres">
      <dgm:prSet presAssocID="{D8B4B463-1562-49A3-B2B6-CEB2A99D0C20}" presName="hierChild5" presStyleCnt="0"/>
      <dgm:spPr/>
    </dgm:pt>
    <dgm:pt modelId="{8A483938-A092-4DE2-9861-7343AB38204D}" type="pres">
      <dgm:prSet presAssocID="{69FB31FC-0AC5-4B36-8144-4BB1DE543F9E}" presName="hierChild5" presStyleCnt="0"/>
      <dgm:spPr/>
    </dgm:pt>
    <dgm:pt modelId="{B4DCE05A-941B-434F-BDB2-5BCB44902FED}" type="pres">
      <dgm:prSet presAssocID="{6637A7AE-A6B9-41ED-B4A3-A00E553A1375}" presName="Name37" presStyleLbl="parChTrans1D2" presStyleIdx="4" presStyleCnt="8"/>
      <dgm:spPr/>
    </dgm:pt>
    <dgm:pt modelId="{18DA913C-7D06-4C2E-9938-E00576625D3F}" type="pres">
      <dgm:prSet presAssocID="{40F5F4D8-CA7A-456C-8FEB-CAE9C7558524}" presName="hierRoot2" presStyleCnt="0">
        <dgm:presLayoutVars>
          <dgm:hierBranch val="init"/>
        </dgm:presLayoutVars>
      </dgm:prSet>
      <dgm:spPr/>
    </dgm:pt>
    <dgm:pt modelId="{99CACDF2-6698-4878-B0ED-8F3EB1C39C2E}" type="pres">
      <dgm:prSet presAssocID="{40F5F4D8-CA7A-456C-8FEB-CAE9C7558524}" presName="rootComposite" presStyleCnt="0"/>
      <dgm:spPr/>
    </dgm:pt>
    <dgm:pt modelId="{0948B9F2-5CC5-409F-8853-126FCD8CABFB}" type="pres">
      <dgm:prSet presAssocID="{40F5F4D8-CA7A-456C-8FEB-CAE9C7558524}" presName="rootText" presStyleLbl="node2" presStyleIdx="4" presStyleCnt="8">
        <dgm:presLayoutVars>
          <dgm:chPref val="3"/>
        </dgm:presLayoutVars>
      </dgm:prSet>
      <dgm:spPr/>
    </dgm:pt>
    <dgm:pt modelId="{37C9D630-01B5-4F81-8341-EE46B0E0B2FE}" type="pres">
      <dgm:prSet presAssocID="{40F5F4D8-CA7A-456C-8FEB-CAE9C7558524}" presName="rootConnector" presStyleLbl="node2" presStyleIdx="4" presStyleCnt="8"/>
      <dgm:spPr/>
    </dgm:pt>
    <dgm:pt modelId="{259062A4-EFCF-44BA-93CA-ACDC51DD7C7F}" type="pres">
      <dgm:prSet presAssocID="{40F5F4D8-CA7A-456C-8FEB-CAE9C7558524}" presName="hierChild4" presStyleCnt="0"/>
      <dgm:spPr/>
    </dgm:pt>
    <dgm:pt modelId="{DB5CAD5C-2F18-4507-A1A8-D5D24454F3DE}" type="pres">
      <dgm:prSet presAssocID="{29630641-D4AF-4287-9230-C902D15116FE}" presName="Name37" presStyleLbl="parChTrans1D3" presStyleIdx="10" presStyleCnt="19"/>
      <dgm:spPr/>
    </dgm:pt>
    <dgm:pt modelId="{54B15C39-0F6D-42D4-BDCA-4689BB0BB7A7}" type="pres">
      <dgm:prSet presAssocID="{167628F5-71AF-4D0A-B6D1-E7EA9BA5C1A2}" presName="hierRoot2" presStyleCnt="0">
        <dgm:presLayoutVars>
          <dgm:hierBranch val="init"/>
        </dgm:presLayoutVars>
      </dgm:prSet>
      <dgm:spPr/>
    </dgm:pt>
    <dgm:pt modelId="{7A3075BB-2BE4-48D7-8000-32E6D319285C}" type="pres">
      <dgm:prSet presAssocID="{167628F5-71AF-4D0A-B6D1-E7EA9BA5C1A2}" presName="rootComposite" presStyleCnt="0"/>
      <dgm:spPr/>
    </dgm:pt>
    <dgm:pt modelId="{15AC9406-A554-4E55-A7B3-C19DC3E50E39}" type="pres">
      <dgm:prSet presAssocID="{167628F5-71AF-4D0A-B6D1-E7EA9BA5C1A2}" presName="rootText" presStyleLbl="node3" presStyleIdx="10" presStyleCnt="19" custScaleX="86512" custScaleY="74413">
        <dgm:presLayoutVars>
          <dgm:chPref val="3"/>
        </dgm:presLayoutVars>
      </dgm:prSet>
      <dgm:spPr/>
    </dgm:pt>
    <dgm:pt modelId="{AD6DAD85-8DAB-4163-9B11-BCAC64A37C4B}" type="pres">
      <dgm:prSet presAssocID="{167628F5-71AF-4D0A-B6D1-E7EA9BA5C1A2}" presName="rootConnector" presStyleLbl="node3" presStyleIdx="10" presStyleCnt="19"/>
      <dgm:spPr/>
    </dgm:pt>
    <dgm:pt modelId="{57CC496D-596A-45DD-BE83-CFA07110FDFA}" type="pres">
      <dgm:prSet presAssocID="{167628F5-71AF-4D0A-B6D1-E7EA9BA5C1A2}" presName="hierChild4" presStyleCnt="0"/>
      <dgm:spPr/>
    </dgm:pt>
    <dgm:pt modelId="{5D2ADEAB-1731-43CF-98A9-661B7EB1AA76}" type="pres">
      <dgm:prSet presAssocID="{167628F5-71AF-4D0A-B6D1-E7EA9BA5C1A2}" presName="hierChild5" presStyleCnt="0"/>
      <dgm:spPr/>
    </dgm:pt>
    <dgm:pt modelId="{7DE2613E-45D3-4FC3-8063-41CC0C2EB6F6}" type="pres">
      <dgm:prSet presAssocID="{DF6434BC-0FF8-4281-AFE3-DAADF1C97079}" presName="Name37" presStyleLbl="parChTrans1D3" presStyleIdx="11" presStyleCnt="19"/>
      <dgm:spPr/>
    </dgm:pt>
    <dgm:pt modelId="{45A73B46-F956-4555-9D87-40364F2E4F67}" type="pres">
      <dgm:prSet presAssocID="{EEBBF609-F96B-4D75-A769-C229AAEDCACE}" presName="hierRoot2" presStyleCnt="0">
        <dgm:presLayoutVars>
          <dgm:hierBranch val="init"/>
        </dgm:presLayoutVars>
      </dgm:prSet>
      <dgm:spPr/>
    </dgm:pt>
    <dgm:pt modelId="{58F497BD-D4CB-477F-AE7A-FA0735BAF01F}" type="pres">
      <dgm:prSet presAssocID="{EEBBF609-F96B-4D75-A769-C229AAEDCACE}" presName="rootComposite" presStyleCnt="0"/>
      <dgm:spPr/>
    </dgm:pt>
    <dgm:pt modelId="{6F87B633-845B-4101-B030-FD6807ADE5D4}" type="pres">
      <dgm:prSet presAssocID="{EEBBF609-F96B-4D75-A769-C229AAEDCACE}" presName="rootText" presStyleLbl="node3" presStyleIdx="11" presStyleCnt="19" custScaleX="86512" custScaleY="74413">
        <dgm:presLayoutVars>
          <dgm:chPref val="3"/>
        </dgm:presLayoutVars>
      </dgm:prSet>
      <dgm:spPr/>
    </dgm:pt>
    <dgm:pt modelId="{2EB459CC-EE79-4A6E-AEC8-9FBD05C8E915}" type="pres">
      <dgm:prSet presAssocID="{EEBBF609-F96B-4D75-A769-C229AAEDCACE}" presName="rootConnector" presStyleLbl="node3" presStyleIdx="11" presStyleCnt="19"/>
      <dgm:spPr/>
    </dgm:pt>
    <dgm:pt modelId="{7CE5183F-FEF7-4975-8D0B-EAB49BDFAE16}" type="pres">
      <dgm:prSet presAssocID="{EEBBF609-F96B-4D75-A769-C229AAEDCACE}" presName="hierChild4" presStyleCnt="0"/>
      <dgm:spPr/>
    </dgm:pt>
    <dgm:pt modelId="{1FC46F3A-4C86-4699-B2C0-7BB40DFB29B9}" type="pres">
      <dgm:prSet presAssocID="{EEBBF609-F96B-4D75-A769-C229AAEDCACE}" presName="hierChild5" presStyleCnt="0"/>
      <dgm:spPr/>
    </dgm:pt>
    <dgm:pt modelId="{0AABA196-72FF-4D42-B7FE-A70F08D2C6EE}" type="pres">
      <dgm:prSet presAssocID="{40F5F4D8-CA7A-456C-8FEB-CAE9C7558524}" presName="hierChild5" presStyleCnt="0"/>
      <dgm:spPr/>
    </dgm:pt>
    <dgm:pt modelId="{53B721D0-1AED-44EE-AC2F-D402F36D5C64}" type="pres">
      <dgm:prSet presAssocID="{5644F565-C6DB-41F3-B943-81F0764A0519}" presName="Name37" presStyleLbl="parChTrans1D2" presStyleIdx="5" presStyleCnt="8"/>
      <dgm:spPr/>
    </dgm:pt>
    <dgm:pt modelId="{61F96FAD-79E3-42C2-AB68-EDBCCD135B4B}" type="pres">
      <dgm:prSet presAssocID="{F34002B4-DABD-4E29-A2F7-3F9FCAF2DF7F}" presName="hierRoot2" presStyleCnt="0">
        <dgm:presLayoutVars>
          <dgm:hierBranch val="init"/>
        </dgm:presLayoutVars>
      </dgm:prSet>
      <dgm:spPr/>
    </dgm:pt>
    <dgm:pt modelId="{2B889CE1-718E-4450-8D9F-4F4B000D57B0}" type="pres">
      <dgm:prSet presAssocID="{F34002B4-DABD-4E29-A2F7-3F9FCAF2DF7F}" presName="rootComposite" presStyleCnt="0"/>
      <dgm:spPr/>
    </dgm:pt>
    <dgm:pt modelId="{DE57730F-87D8-4D6D-9F2F-626A507F0B47}" type="pres">
      <dgm:prSet presAssocID="{F34002B4-DABD-4E29-A2F7-3F9FCAF2DF7F}" presName="rootText" presStyleLbl="node2" presStyleIdx="5" presStyleCnt="8">
        <dgm:presLayoutVars>
          <dgm:chPref val="3"/>
        </dgm:presLayoutVars>
      </dgm:prSet>
      <dgm:spPr/>
    </dgm:pt>
    <dgm:pt modelId="{9C2A5433-8466-4B31-9D6C-A931D8384B49}" type="pres">
      <dgm:prSet presAssocID="{F34002B4-DABD-4E29-A2F7-3F9FCAF2DF7F}" presName="rootConnector" presStyleLbl="node2" presStyleIdx="5" presStyleCnt="8"/>
      <dgm:spPr/>
    </dgm:pt>
    <dgm:pt modelId="{CF4E2F10-8118-4920-89F9-85C3A2ADB8C2}" type="pres">
      <dgm:prSet presAssocID="{F34002B4-DABD-4E29-A2F7-3F9FCAF2DF7F}" presName="hierChild4" presStyleCnt="0"/>
      <dgm:spPr/>
    </dgm:pt>
    <dgm:pt modelId="{EA864564-E60D-4D90-A510-9A61704F0592}" type="pres">
      <dgm:prSet presAssocID="{4FEC26E5-E470-450E-90B5-FC1FFBE1AFC3}" presName="Name37" presStyleLbl="parChTrans1D3" presStyleIdx="12" presStyleCnt="19"/>
      <dgm:spPr/>
    </dgm:pt>
    <dgm:pt modelId="{3415219F-7949-4C1A-9183-D6A86A3C698C}" type="pres">
      <dgm:prSet presAssocID="{084DB76A-F2C2-4198-AC3B-562803EDDC79}" presName="hierRoot2" presStyleCnt="0">
        <dgm:presLayoutVars>
          <dgm:hierBranch val="init"/>
        </dgm:presLayoutVars>
      </dgm:prSet>
      <dgm:spPr/>
    </dgm:pt>
    <dgm:pt modelId="{0EEB716F-93B9-4640-841C-C0666CC71884}" type="pres">
      <dgm:prSet presAssocID="{084DB76A-F2C2-4198-AC3B-562803EDDC79}" presName="rootComposite" presStyleCnt="0"/>
      <dgm:spPr/>
    </dgm:pt>
    <dgm:pt modelId="{E7DFCE0D-1A15-42BB-9B08-AD7D8A770C51}" type="pres">
      <dgm:prSet presAssocID="{084DB76A-F2C2-4198-AC3B-562803EDDC79}" presName="rootText" presStyleLbl="node3" presStyleIdx="12" presStyleCnt="19" custScaleX="86512" custScaleY="74413">
        <dgm:presLayoutVars>
          <dgm:chPref val="3"/>
        </dgm:presLayoutVars>
      </dgm:prSet>
      <dgm:spPr/>
    </dgm:pt>
    <dgm:pt modelId="{260DC953-94FD-4F10-A3BA-CC28612BCBC9}" type="pres">
      <dgm:prSet presAssocID="{084DB76A-F2C2-4198-AC3B-562803EDDC79}" presName="rootConnector" presStyleLbl="node3" presStyleIdx="12" presStyleCnt="19"/>
      <dgm:spPr/>
    </dgm:pt>
    <dgm:pt modelId="{D039BF58-81CC-403B-A0CC-A483DEAADB9D}" type="pres">
      <dgm:prSet presAssocID="{084DB76A-F2C2-4198-AC3B-562803EDDC79}" presName="hierChild4" presStyleCnt="0"/>
      <dgm:spPr/>
    </dgm:pt>
    <dgm:pt modelId="{897F5BB5-5A90-4DE2-A8D2-5EECEC1232D7}" type="pres">
      <dgm:prSet presAssocID="{084DB76A-F2C2-4198-AC3B-562803EDDC79}" presName="hierChild5" presStyleCnt="0"/>
      <dgm:spPr/>
    </dgm:pt>
    <dgm:pt modelId="{69CE2947-12CA-47E1-A31B-5AF9211262EA}" type="pres">
      <dgm:prSet presAssocID="{8CCA0BBF-1AE0-4C4B-A67E-170C27A5DDCF}" presName="Name37" presStyleLbl="parChTrans1D3" presStyleIdx="13" presStyleCnt="19"/>
      <dgm:spPr/>
    </dgm:pt>
    <dgm:pt modelId="{D2A4B1A5-3B80-4A34-9DC9-F77A401F438F}" type="pres">
      <dgm:prSet presAssocID="{A0A65F42-AFD1-4072-B793-2C13208FFCC6}" presName="hierRoot2" presStyleCnt="0">
        <dgm:presLayoutVars>
          <dgm:hierBranch val="init"/>
        </dgm:presLayoutVars>
      </dgm:prSet>
      <dgm:spPr/>
    </dgm:pt>
    <dgm:pt modelId="{2683644F-A4D7-4AF3-8179-12F8A66214C2}" type="pres">
      <dgm:prSet presAssocID="{A0A65F42-AFD1-4072-B793-2C13208FFCC6}" presName="rootComposite" presStyleCnt="0"/>
      <dgm:spPr/>
    </dgm:pt>
    <dgm:pt modelId="{FFAB720C-07F8-4124-9166-24D53280A9DB}" type="pres">
      <dgm:prSet presAssocID="{A0A65F42-AFD1-4072-B793-2C13208FFCC6}" presName="rootText" presStyleLbl="node3" presStyleIdx="13" presStyleCnt="19" custScaleX="86512" custScaleY="74413">
        <dgm:presLayoutVars>
          <dgm:chPref val="3"/>
        </dgm:presLayoutVars>
      </dgm:prSet>
      <dgm:spPr/>
    </dgm:pt>
    <dgm:pt modelId="{6F846EC2-B4F6-4325-94B8-DC22E008D8FB}" type="pres">
      <dgm:prSet presAssocID="{A0A65F42-AFD1-4072-B793-2C13208FFCC6}" presName="rootConnector" presStyleLbl="node3" presStyleIdx="13" presStyleCnt="19"/>
      <dgm:spPr/>
    </dgm:pt>
    <dgm:pt modelId="{D1DC3070-4783-400A-81E7-D8092FC5CB7C}" type="pres">
      <dgm:prSet presAssocID="{A0A65F42-AFD1-4072-B793-2C13208FFCC6}" presName="hierChild4" presStyleCnt="0"/>
      <dgm:spPr/>
    </dgm:pt>
    <dgm:pt modelId="{D2BC5918-5E53-4C4C-B36C-23E098FA4FF4}" type="pres">
      <dgm:prSet presAssocID="{A0A65F42-AFD1-4072-B793-2C13208FFCC6}" presName="hierChild5" presStyleCnt="0"/>
      <dgm:spPr/>
    </dgm:pt>
    <dgm:pt modelId="{13AAB8B9-8975-4278-AB9E-7EADFC731360}" type="pres">
      <dgm:prSet presAssocID="{F34002B4-DABD-4E29-A2F7-3F9FCAF2DF7F}" presName="hierChild5" presStyleCnt="0"/>
      <dgm:spPr/>
    </dgm:pt>
    <dgm:pt modelId="{F9F2650B-1A24-4E07-B20E-E56099EB7ED7}" type="pres">
      <dgm:prSet presAssocID="{FC795105-1EA1-45A3-9A4A-44C8945F9299}" presName="Name37" presStyleLbl="parChTrans1D2" presStyleIdx="6" presStyleCnt="8"/>
      <dgm:spPr/>
    </dgm:pt>
    <dgm:pt modelId="{962E6CD2-9258-46C1-B0ED-354C964E0152}" type="pres">
      <dgm:prSet presAssocID="{C2F6DB26-54F9-4EDF-8350-D1D397B33A7C}" presName="hierRoot2" presStyleCnt="0">
        <dgm:presLayoutVars>
          <dgm:hierBranch val="init"/>
        </dgm:presLayoutVars>
      </dgm:prSet>
      <dgm:spPr/>
    </dgm:pt>
    <dgm:pt modelId="{27B307F4-D6CF-4926-9DCF-BEBF80814788}" type="pres">
      <dgm:prSet presAssocID="{C2F6DB26-54F9-4EDF-8350-D1D397B33A7C}" presName="rootComposite" presStyleCnt="0"/>
      <dgm:spPr/>
    </dgm:pt>
    <dgm:pt modelId="{C2C8747D-6BBE-4964-B9D9-C5F035978BF7}" type="pres">
      <dgm:prSet presAssocID="{C2F6DB26-54F9-4EDF-8350-D1D397B33A7C}" presName="rootText" presStyleLbl="node2" presStyleIdx="6" presStyleCnt="8">
        <dgm:presLayoutVars>
          <dgm:chPref val="3"/>
        </dgm:presLayoutVars>
      </dgm:prSet>
      <dgm:spPr/>
    </dgm:pt>
    <dgm:pt modelId="{6542C5FF-C0AB-4A37-983D-5C5CCA6304CC}" type="pres">
      <dgm:prSet presAssocID="{C2F6DB26-54F9-4EDF-8350-D1D397B33A7C}" presName="rootConnector" presStyleLbl="node2" presStyleIdx="6" presStyleCnt="8"/>
      <dgm:spPr/>
    </dgm:pt>
    <dgm:pt modelId="{02622413-F377-4487-9A38-15CDE249B920}" type="pres">
      <dgm:prSet presAssocID="{C2F6DB26-54F9-4EDF-8350-D1D397B33A7C}" presName="hierChild4" presStyleCnt="0"/>
      <dgm:spPr/>
    </dgm:pt>
    <dgm:pt modelId="{0C06B0B5-DE6C-4CF6-9E2E-24475C912D6A}" type="pres">
      <dgm:prSet presAssocID="{999A8CE0-7216-4B93-91E9-C7F6D659C7A8}" presName="Name37" presStyleLbl="parChTrans1D3" presStyleIdx="14" presStyleCnt="19"/>
      <dgm:spPr/>
    </dgm:pt>
    <dgm:pt modelId="{D3FC823E-2243-4F69-9742-C57A0E4C8032}" type="pres">
      <dgm:prSet presAssocID="{FA325CB6-2129-49C5-8022-946EF70A012B}" presName="hierRoot2" presStyleCnt="0">
        <dgm:presLayoutVars>
          <dgm:hierBranch val="init"/>
        </dgm:presLayoutVars>
      </dgm:prSet>
      <dgm:spPr/>
    </dgm:pt>
    <dgm:pt modelId="{FFD5F8CE-89CE-4128-B84C-7D73896E7C82}" type="pres">
      <dgm:prSet presAssocID="{FA325CB6-2129-49C5-8022-946EF70A012B}" presName="rootComposite" presStyleCnt="0"/>
      <dgm:spPr/>
    </dgm:pt>
    <dgm:pt modelId="{36CBA68A-9483-4453-9AC0-0D16AD6DDF2A}" type="pres">
      <dgm:prSet presAssocID="{FA325CB6-2129-49C5-8022-946EF70A012B}" presName="rootText" presStyleLbl="node3" presStyleIdx="14" presStyleCnt="19" custScaleX="86512" custScaleY="74413">
        <dgm:presLayoutVars>
          <dgm:chPref val="3"/>
        </dgm:presLayoutVars>
      </dgm:prSet>
      <dgm:spPr/>
    </dgm:pt>
    <dgm:pt modelId="{9FF34125-C218-4B81-AA6B-A12946D45B87}" type="pres">
      <dgm:prSet presAssocID="{FA325CB6-2129-49C5-8022-946EF70A012B}" presName="rootConnector" presStyleLbl="node3" presStyleIdx="14" presStyleCnt="19"/>
      <dgm:spPr/>
    </dgm:pt>
    <dgm:pt modelId="{F5F98687-C58F-434B-AF28-DCDEA0BFEECC}" type="pres">
      <dgm:prSet presAssocID="{FA325CB6-2129-49C5-8022-946EF70A012B}" presName="hierChild4" presStyleCnt="0"/>
      <dgm:spPr/>
    </dgm:pt>
    <dgm:pt modelId="{78AB7A5C-F53E-40C6-AA9C-E3226C63776F}" type="pres">
      <dgm:prSet presAssocID="{FA325CB6-2129-49C5-8022-946EF70A012B}" presName="hierChild5" presStyleCnt="0"/>
      <dgm:spPr/>
    </dgm:pt>
    <dgm:pt modelId="{E7C26DCF-9A81-447C-BE71-07B25796C847}" type="pres">
      <dgm:prSet presAssocID="{B4FAE6FB-3E77-4F50-928F-39FD2B230D7D}" presName="Name37" presStyleLbl="parChTrans1D3" presStyleIdx="15" presStyleCnt="19"/>
      <dgm:spPr/>
    </dgm:pt>
    <dgm:pt modelId="{E6B38757-19D3-4C15-A085-1171F9B6FF6D}" type="pres">
      <dgm:prSet presAssocID="{3CD365E4-8805-42CA-B02D-332A0C43E7A0}" presName="hierRoot2" presStyleCnt="0">
        <dgm:presLayoutVars>
          <dgm:hierBranch val="init"/>
        </dgm:presLayoutVars>
      </dgm:prSet>
      <dgm:spPr/>
    </dgm:pt>
    <dgm:pt modelId="{6F75CABE-6689-4375-B75C-DBD17724EA02}" type="pres">
      <dgm:prSet presAssocID="{3CD365E4-8805-42CA-B02D-332A0C43E7A0}" presName="rootComposite" presStyleCnt="0"/>
      <dgm:spPr/>
    </dgm:pt>
    <dgm:pt modelId="{C3A7E30E-C3F3-4762-9316-D5FE9B1A449F}" type="pres">
      <dgm:prSet presAssocID="{3CD365E4-8805-42CA-B02D-332A0C43E7A0}" presName="rootText" presStyleLbl="node3" presStyleIdx="15" presStyleCnt="19" custScaleX="86512" custScaleY="74413">
        <dgm:presLayoutVars>
          <dgm:chPref val="3"/>
        </dgm:presLayoutVars>
      </dgm:prSet>
      <dgm:spPr/>
    </dgm:pt>
    <dgm:pt modelId="{37E9C75B-7F62-45C5-9B83-2B663F18B748}" type="pres">
      <dgm:prSet presAssocID="{3CD365E4-8805-42CA-B02D-332A0C43E7A0}" presName="rootConnector" presStyleLbl="node3" presStyleIdx="15" presStyleCnt="19"/>
      <dgm:spPr/>
    </dgm:pt>
    <dgm:pt modelId="{1AA56BA4-F2C1-4BBF-8591-2A59E82F95A7}" type="pres">
      <dgm:prSet presAssocID="{3CD365E4-8805-42CA-B02D-332A0C43E7A0}" presName="hierChild4" presStyleCnt="0"/>
      <dgm:spPr/>
    </dgm:pt>
    <dgm:pt modelId="{17B97B2B-3B30-4C76-B8E4-D0D006CCF609}" type="pres">
      <dgm:prSet presAssocID="{3CD365E4-8805-42CA-B02D-332A0C43E7A0}" presName="hierChild5" presStyleCnt="0"/>
      <dgm:spPr/>
    </dgm:pt>
    <dgm:pt modelId="{B22134D2-4285-4715-A097-3D664AC20750}" type="pres">
      <dgm:prSet presAssocID="{C2F6DB26-54F9-4EDF-8350-D1D397B33A7C}" presName="hierChild5" presStyleCnt="0"/>
      <dgm:spPr/>
    </dgm:pt>
    <dgm:pt modelId="{1DD86425-CF61-48B9-8057-F72110BC9CC9}" type="pres">
      <dgm:prSet presAssocID="{7EB287A8-1028-4193-846A-2C1053F0C101}" presName="Name37" presStyleLbl="parChTrans1D2" presStyleIdx="7" presStyleCnt="8"/>
      <dgm:spPr/>
    </dgm:pt>
    <dgm:pt modelId="{1154E652-FCF0-48DE-9B4C-5D5307E7A54C}" type="pres">
      <dgm:prSet presAssocID="{BFD99F08-3691-4599-B237-A93A9CE3327E}" presName="hierRoot2" presStyleCnt="0">
        <dgm:presLayoutVars>
          <dgm:hierBranch val="init"/>
        </dgm:presLayoutVars>
      </dgm:prSet>
      <dgm:spPr/>
    </dgm:pt>
    <dgm:pt modelId="{9A4749E3-9CDE-434E-B018-031890B57C6B}" type="pres">
      <dgm:prSet presAssocID="{BFD99F08-3691-4599-B237-A93A9CE3327E}" presName="rootComposite" presStyleCnt="0"/>
      <dgm:spPr/>
    </dgm:pt>
    <dgm:pt modelId="{AB86EC48-32B8-4BCF-98E9-15E7C68049A1}" type="pres">
      <dgm:prSet presAssocID="{BFD99F08-3691-4599-B237-A93A9CE3327E}" presName="rootText" presStyleLbl="node2" presStyleIdx="7" presStyleCnt="8">
        <dgm:presLayoutVars>
          <dgm:chPref val="3"/>
        </dgm:presLayoutVars>
      </dgm:prSet>
      <dgm:spPr/>
    </dgm:pt>
    <dgm:pt modelId="{72DC1283-9B64-4749-ABFE-4151641D91CA}" type="pres">
      <dgm:prSet presAssocID="{BFD99F08-3691-4599-B237-A93A9CE3327E}" presName="rootConnector" presStyleLbl="node2" presStyleIdx="7" presStyleCnt="8"/>
      <dgm:spPr/>
    </dgm:pt>
    <dgm:pt modelId="{F131970E-6BAF-4B24-829C-626A40EE9CFD}" type="pres">
      <dgm:prSet presAssocID="{BFD99F08-3691-4599-B237-A93A9CE3327E}" presName="hierChild4" presStyleCnt="0"/>
      <dgm:spPr/>
    </dgm:pt>
    <dgm:pt modelId="{0A85EAEE-6422-4665-BD53-323350DB17FB}" type="pres">
      <dgm:prSet presAssocID="{1846FB36-F196-4249-BF3D-6CDE489950AE}" presName="Name37" presStyleLbl="parChTrans1D3" presStyleIdx="16" presStyleCnt="19"/>
      <dgm:spPr/>
    </dgm:pt>
    <dgm:pt modelId="{EA4E06FD-AE68-4803-B9F3-203F0112E1D8}" type="pres">
      <dgm:prSet presAssocID="{CEBDA773-0534-440E-9DFB-673C4C8922E6}" presName="hierRoot2" presStyleCnt="0">
        <dgm:presLayoutVars>
          <dgm:hierBranch val="init"/>
        </dgm:presLayoutVars>
      </dgm:prSet>
      <dgm:spPr/>
    </dgm:pt>
    <dgm:pt modelId="{9AE98549-0669-48E2-910F-4D9261151AD5}" type="pres">
      <dgm:prSet presAssocID="{CEBDA773-0534-440E-9DFB-673C4C8922E6}" presName="rootComposite" presStyleCnt="0"/>
      <dgm:spPr/>
    </dgm:pt>
    <dgm:pt modelId="{88F0A47C-AFDE-48B9-8692-1E82917D2DAC}" type="pres">
      <dgm:prSet presAssocID="{CEBDA773-0534-440E-9DFB-673C4C8922E6}" presName="rootText" presStyleLbl="node3" presStyleIdx="16" presStyleCnt="19" custScaleX="86512" custScaleY="74413">
        <dgm:presLayoutVars>
          <dgm:chPref val="3"/>
        </dgm:presLayoutVars>
      </dgm:prSet>
      <dgm:spPr/>
    </dgm:pt>
    <dgm:pt modelId="{B5656A1D-FDEA-4E18-8CD0-0B728F72368C}" type="pres">
      <dgm:prSet presAssocID="{CEBDA773-0534-440E-9DFB-673C4C8922E6}" presName="rootConnector" presStyleLbl="node3" presStyleIdx="16" presStyleCnt="19"/>
      <dgm:spPr/>
    </dgm:pt>
    <dgm:pt modelId="{B35C71C5-80A4-4771-8DC0-94629084E4AB}" type="pres">
      <dgm:prSet presAssocID="{CEBDA773-0534-440E-9DFB-673C4C8922E6}" presName="hierChild4" presStyleCnt="0"/>
      <dgm:spPr/>
    </dgm:pt>
    <dgm:pt modelId="{7D58F6B6-66C8-4717-9E2B-6986CF866AD8}" type="pres">
      <dgm:prSet presAssocID="{CEBDA773-0534-440E-9DFB-673C4C8922E6}" presName="hierChild5" presStyleCnt="0"/>
      <dgm:spPr/>
    </dgm:pt>
    <dgm:pt modelId="{07C094C8-AE3A-4F51-9F0E-39D98E3FFEBE}" type="pres">
      <dgm:prSet presAssocID="{39D9A7C4-665D-4581-B8C6-631052363CB1}" presName="Name37" presStyleLbl="parChTrans1D3" presStyleIdx="17" presStyleCnt="19"/>
      <dgm:spPr/>
    </dgm:pt>
    <dgm:pt modelId="{0EBBF1BB-5A47-4C3C-A4C2-9C17FBB3616C}" type="pres">
      <dgm:prSet presAssocID="{DC6C155B-91C5-4F76-A9F3-5E852D2979E0}" presName="hierRoot2" presStyleCnt="0">
        <dgm:presLayoutVars>
          <dgm:hierBranch val="init"/>
        </dgm:presLayoutVars>
      </dgm:prSet>
      <dgm:spPr/>
    </dgm:pt>
    <dgm:pt modelId="{15404540-95F1-4B6C-91A1-3E80A2251662}" type="pres">
      <dgm:prSet presAssocID="{DC6C155B-91C5-4F76-A9F3-5E852D2979E0}" presName="rootComposite" presStyleCnt="0"/>
      <dgm:spPr/>
    </dgm:pt>
    <dgm:pt modelId="{BEDCE07A-B409-4028-B57C-86E2C1DC04B9}" type="pres">
      <dgm:prSet presAssocID="{DC6C155B-91C5-4F76-A9F3-5E852D2979E0}" presName="rootText" presStyleLbl="node3" presStyleIdx="17" presStyleCnt="19" custScaleX="86512" custScaleY="74413">
        <dgm:presLayoutVars>
          <dgm:chPref val="3"/>
        </dgm:presLayoutVars>
      </dgm:prSet>
      <dgm:spPr/>
    </dgm:pt>
    <dgm:pt modelId="{649A95B0-B66A-464A-BA33-D68DCB0A83C7}" type="pres">
      <dgm:prSet presAssocID="{DC6C155B-91C5-4F76-A9F3-5E852D2979E0}" presName="rootConnector" presStyleLbl="node3" presStyleIdx="17" presStyleCnt="19"/>
      <dgm:spPr/>
    </dgm:pt>
    <dgm:pt modelId="{EFD009A5-DC80-4F16-818A-B2022600CAA1}" type="pres">
      <dgm:prSet presAssocID="{DC6C155B-91C5-4F76-A9F3-5E852D2979E0}" presName="hierChild4" presStyleCnt="0"/>
      <dgm:spPr/>
    </dgm:pt>
    <dgm:pt modelId="{B8783CDF-3F0D-4804-B849-9A651AF01702}" type="pres">
      <dgm:prSet presAssocID="{DC6C155B-91C5-4F76-A9F3-5E852D2979E0}" presName="hierChild5" presStyleCnt="0"/>
      <dgm:spPr/>
    </dgm:pt>
    <dgm:pt modelId="{FA6C6DA4-88A4-4236-AB51-7E0CA12A5122}" type="pres">
      <dgm:prSet presAssocID="{C779CF26-C94C-4C6D-881B-F75BA598B6B7}" presName="Name37" presStyleLbl="parChTrans1D3" presStyleIdx="18" presStyleCnt="19"/>
      <dgm:spPr/>
    </dgm:pt>
    <dgm:pt modelId="{392558BC-A57D-49FD-B02A-EC7F7B0E50E3}" type="pres">
      <dgm:prSet presAssocID="{739904DF-56F3-4B8D-A29A-0CDF2B9D6EE2}" presName="hierRoot2" presStyleCnt="0">
        <dgm:presLayoutVars>
          <dgm:hierBranch val="init"/>
        </dgm:presLayoutVars>
      </dgm:prSet>
      <dgm:spPr/>
    </dgm:pt>
    <dgm:pt modelId="{C58EC524-A8D1-45AC-B18D-43CFC5A42816}" type="pres">
      <dgm:prSet presAssocID="{739904DF-56F3-4B8D-A29A-0CDF2B9D6EE2}" presName="rootComposite" presStyleCnt="0"/>
      <dgm:spPr/>
    </dgm:pt>
    <dgm:pt modelId="{D087F876-95E5-4DC6-8782-7EDD02F13D60}" type="pres">
      <dgm:prSet presAssocID="{739904DF-56F3-4B8D-A29A-0CDF2B9D6EE2}" presName="rootText" presStyleLbl="node3" presStyleIdx="18" presStyleCnt="19" custScaleX="86512" custScaleY="74413">
        <dgm:presLayoutVars>
          <dgm:chPref val="3"/>
        </dgm:presLayoutVars>
      </dgm:prSet>
      <dgm:spPr/>
    </dgm:pt>
    <dgm:pt modelId="{C687809E-25FB-43BD-9907-81150AC82BFE}" type="pres">
      <dgm:prSet presAssocID="{739904DF-56F3-4B8D-A29A-0CDF2B9D6EE2}" presName="rootConnector" presStyleLbl="node3" presStyleIdx="18" presStyleCnt="19"/>
      <dgm:spPr/>
    </dgm:pt>
    <dgm:pt modelId="{FEFD199D-0F74-4F69-B583-20DE0829CB59}" type="pres">
      <dgm:prSet presAssocID="{739904DF-56F3-4B8D-A29A-0CDF2B9D6EE2}" presName="hierChild4" presStyleCnt="0"/>
      <dgm:spPr/>
    </dgm:pt>
    <dgm:pt modelId="{D3DFCC15-CD01-460A-A9DD-531645709956}" type="pres">
      <dgm:prSet presAssocID="{739904DF-56F3-4B8D-A29A-0CDF2B9D6EE2}" presName="hierChild5" presStyleCnt="0"/>
      <dgm:spPr/>
    </dgm:pt>
    <dgm:pt modelId="{60B2910B-CD75-4E5B-94D6-FF71FAFCCDB4}" type="pres">
      <dgm:prSet presAssocID="{BFD99F08-3691-4599-B237-A93A9CE3327E}" presName="hierChild5" presStyleCnt="0"/>
      <dgm:spPr/>
    </dgm:pt>
    <dgm:pt modelId="{EE201E20-33FC-499D-AE47-EE7B7F5946C8}" type="pres">
      <dgm:prSet presAssocID="{6FFDC2AC-EBDE-4E8E-9651-9A37334CA80F}" presName="hierChild3" presStyleCnt="0"/>
      <dgm:spPr/>
    </dgm:pt>
  </dgm:ptLst>
  <dgm:cxnLst>
    <dgm:cxn modelId="{91567007-C8C0-4E1B-9477-D9D0FAF9FD1D}" type="presOf" srcId="{167628F5-71AF-4D0A-B6D1-E7EA9BA5C1A2}" destId="{AD6DAD85-8DAB-4163-9B11-BCAC64A37C4B}" srcOrd="1" destOrd="0" presId="urn:microsoft.com/office/officeart/2005/8/layout/orgChart1"/>
    <dgm:cxn modelId="{9E74740D-7A78-4498-AD8A-70AA086FDE5A}" type="presOf" srcId="{127D5BAF-7131-40AF-B39A-470DB7D324C9}" destId="{10A2B449-A257-4150-A1D8-FA2C2612E989}" srcOrd="1" destOrd="0" presId="urn:microsoft.com/office/officeart/2005/8/layout/orgChart1"/>
    <dgm:cxn modelId="{9C22070E-8C95-4D96-9169-7384BDB182EE}" type="presOf" srcId="{C779CF26-C94C-4C6D-881B-F75BA598B6B7}" destId="{FA6C6DA4-88A4-4236-AB51-7E0CA12A5122}" srcOrd="0" destOrd="0" presId="urn:microsoft.com/office/officeart/2005/8/layout/orgChart1"/>
    <dgm:cxn modelId="{A2650511-B9C8-4C34-8912-BC46877EE2EC}" type="presOf" srcId="{47E78756-F7B7-40A9-94EA-61B0A2247CFE}" destId="{7FF23A16-1793-481B-9D01-2EC6208FE6F7}" srcOrd="0" destOrd="0" presId="urn:microsoft.com/office/officeart/2005/8/layout/orgChart1"/>
    <dgm:cxn modelId="{1FAA6118-7A44-42D6-A273-BEA8879433B5}" type="presOf" srcId="{17C68440-2FF5-4B12-A312-07EB96E65AF8}" destId="{8D4708C6-8DB5-4B05-A870-0FA56D7492AA}" srcOrd="0" destOrd="0" presId="urn:microsoft.com/office/officeart/2005/8/layout/orgChart1"/>
    <dgm:cxn modelId="{FB624E1B-1CBD-44A4-803F-958C6F953B61}" srcId="{720A416F-75F7-456C-B22C-F7DF663DE8AB}" destId="{6FFDC2AC-EBDE-4E8E-9651-9A37334CA80F}" srcOrd="0" destOrd="0" parTransId="{8B337EB1-5930-41B0-A029-7DF3FFD7C610}" sibTransId="{26D3028A-BFAA-4D8C-B302-CD373998EAA7}"/>
    <dgm:cxn modelId="{6653431E-7395-4937-BE44-A857D2B2E12A}" type="presOf" srcId="{6637A7AE-A6B9-41ED-B4A3-A00E553A1375}" destId="{B4DCE05A-941B-434F-BDB2-5BCB44902FED}" srcOrd="0" destOrd="0" presId="urn:microsoft.com/office/officeart/2005/8/layout/orgChart1"/>
    <dgm:cxn modelId="{38FA2222-7866-41B3-9FF0-AACDA13F9FBE}" srcId="{C2F6DB26-54F9-4EDF-8350-D1D397B33A7C}" destId="{FA325CB6-2129-49C5-8022-946EF70A012B}" srcOrd="0" destOrd="0" parTransId="{999A8CE0-7216-4B93-91E9-C7F6D659C7A8}" sibTransId="{FE933DE5-29F7-4306-A3C0-7A9E56FB9677}"/>
    <dgm:cxn modelId="{43E40324-CE04-4F0B-933D-8EA93781503B}" type="presOf" srcId="{127D5BAF-7131-40AF-B39A-470DB7D324C9}" destId="{A9CFC25B-427B-4994-8511-26ACBC9AC785}" srcOrd="0" destOrd="0" presId="urn:microsoft.com/office/officeart/2005/8/layout/orgChart1"/>
    <dgm:cxn modelId="{4FFD3025-4FF2-41EB-8123-FDB0DC4BD72F}" srcId="{6FFDC2AC-EBDE-4E8E-9651-9A37334CA80F}" destId="{F34002B4-DABD-4E29-A2F7-3F9FCAF2DF7F}" srcOrd="5" destOrd="0" parTransId="{5644F565-C6DB-41F3-B943-81F0764A0519}" sibTransId="{BEA27CDC-4F98-4D49-8FE4-B5D133255AB2}"/>
    <dgm:cxn modelId="{F2827627-5DDD-4AC8-B2A5-23040AB8585C}" type="presOf" srcId="{6FFDC2AC-EBDE-4E8E-9651-9A37334CA80F}" destId="{B4943E7D-3A11-407F-8EB3-2C488FF1FC2D}" srcOrd="0" destOrd="0" presId="urn:microsoft.com/office/officeart/2005/8/layout/orgChart1"/>
    <dgm:cxn modelId="{BAA0182A-C945-43D7-B092-D887202F8F15}" type="presOf" srcId="{4FEC26E5-E470-450E-90B5-FC1FFBE1AFC3}" destId="{EA864564-E60D-4D90-A510-9A61704F0592}" srcOrd="0" destOrd="0" presId="urn:microsoft.com/office/officeart/2005/8/layout/orgChart1"/>
    <dgm:cxn modelId="{BD26882A-023C-4AB5-A984-3EC018C1C562}" type="presOf" srcId="{EEBBF609-F96B-4D75-A769-C229AAEDCACE}" destId="{6F87B633-845B-4101-B030-FD6807ADE5D4}" srcOrd="0" destOrd="0" presId="urn:microsoft.com/office/officeart/2005/8/layout/orgChart1"/>
    <dgm:cxn modelId="{9DC02F2B-79E7-4313-891A-3F46438ABCD5}" type="presOf" srcId="{09B1C0D6-0362-40FB-8F41-5A0548319B6D}" destId="{B6B922BC-6D90-4C7B-B8A8-63B18A0449D1}" srcOrd="0" destOrd="0" presId="urn:microsoft.com/office/officeart/2005/8/layout/orgChart1"/>
    <dgm:cxn modelId="{988C8B30-610D-44CF-9ED1-03021029DE3D}" srcId="{69FB31FC-0AC5-4B36-8144-4BB1DE543F9E}" destId="{D8B4B463-1562-49A3-B2B6-CEB2A99D0C20}" srcOrd="1" destOrd="0" parTransId="{9F190898-13B0-47AC-BE6F-F9FE1273E098}" sibTransId="{48F673A6-9D42-413E-AB15-0F5EE1027655}"/>
    <dgm:cxn modelId="{35D72732-2613-4D72-A17E-4AE2067DC07E}" srcId="{6FFDC2AC-EBDE-4E8E-9651-9A37334CA80F}" destId="{40F5F4D8-CA7A-456C-8FEB-CAE9C7558524}" srcOrd="4" destOrd="0" parTransId="{6637A7AE-A6B9-41ED-B4A3-A00E553A1375}" sibTransId="{EF9D3ED2-6BFB-44B4-9CC8-C23C51030A1F}"/>
    <dgm:cxn modelId="{FAFAD134-EBDA-4216-B6A9-382C6A8C9384}" type="presOf" srcId="{C2F6DB26-54F9-4EDF-8350-D1D397B33A7C}" destId="{C2C8747D-6BBE-4964-B9D9-C5F035978BF7}" srcOrd="0" destOrd="0" presId="urn:microsoft.com/office/officeart/2005/8/layout/orgChart1"/>
    <dgm:cxn modelId="{B35E473A-D641-4495-AA69-3AD22B5C8E4E}" type="presOf" srcId="{739904DF-56F3-4B8D-A29A-0CDF2B9D6EE2}" destId="{D087F876-95E5-4DC6-8782-7EDD02F13D60}" srcOrd="0" destOrd="0" presId="urn:microsoft.com/office/officeart/2005/8/layout/orgChart1"/>
    <dgm:cxn modelId="{C061503E-DCB7-4944-9CBD-FF4A6B53394D}" type="presOf" srcId="{739904DF-56F3-4B8D-A29A-0CDF2B9D6EE2}" destId="{C687809E-25FB-43BD-9907-81150AC82BFE}" srcOrd="1" destOrd="0" presId="urn:microsoft.com/office/officeart/2005/8/layout/orgChart1"/>
    <dgm:cxn modelId="{A913285E-0284-450D-B79F-9298E3AF2BEB}" type="presOf" srcId="{F4EA8600-B21A-407D-915F-5A8A416A0A80}" destId="{BD3AED20-32BD-4578-8BEE-099DB506106F}" srcOrd="0" destOrd="0" presId="urn:microsoft.com/office/officeart/2005/8/layout/orgChart1"/>
    <dgm:cxn modelId="{02E51F60-4C7E-4A11-BB31-35AE23558A70}" type="presOf" srcId="{3EDAD770-B491-40F3-8DE3-ECA244A2C605}" destId="{15835E9D-D9CE-465F-8758-4453CB4E8F73}" srcOrd="0" destOrd="0" presId="urn:microsoft.com/office/officeart/2005/8/layout/orgChart1"/>
    <dgm:cxn modelId="{05676961-E92D-4A1F-93D2-622572B83C37}" srcId="{451CDBC1-7180-4001-89D2-3874F6A14183}" destId="{612FF3D9-A92D-41F0-84C4-B079A2554F4E}" srcOrd="0" destOrd="0" parTransId="{4FE9A6C2-0AF9-4CA2-8AFF-0D2C4CC29624}" sibTransId="{9D2DB19E-DC9A-48DA-A05F-B3D1C69602E5}"/>
    <dgm:cxn modelId="{324CAD61-BAAE-446D-A5BB-23E34DEE7357}" type="presOf" srcId="{8CCA0BBF-1AE0-4C4B-A67E-170C27A5DDCF}" destId="{69CE2947-12CA-47E1-A31B-5AF9211262EA}" srcOrd="0" destOrd="0" presId="urn:microsoft.com/office/officeart/2005/8/layout/orgChart1"/>
    <dgm:cxn modelId="{5C90C061-03DC-4BA4-89D4-4EC3F7EA4039}" type="presOf" srcId="{BFD99F08-3691-4599-B237-A93A9CE3327E}" destId="{AB86EC48-32B8-4BCF-98E9-15E7C68049A1}" srcOrd="0" destOrd="0" presId="urn:microsoft.com/office/officeart/2005/8/layout/orgChart1"/>
    <dgm:cxn modelId="{AC2BA262-4713-475F-9C19-94ED3D7471EA}" type="presOf" srcId="{3DCB541F-1195-4C4C-B826-A52B21FECB06}" destId="{85CE986D-1508-4EA0-A651-5E5A13619E8C}" srcOrd="1" destOrd="0" presId="urn:microsoft.com/office/officeart/2005/8/layout/orgChart1"/>
    <dgm:cxn modelId="{29584543-0AF4-4553-8269-D11F932907FC}" type="presOf" srcId="{F4EA8600-B21A-407D-915F-5A8A416A0A80}" destId="{146EDE2F-8098-4B66-B39F-D93BBD51404B}" srcOrd="1" destOrd="0" presId="urn:microsoft.com/office/officeart/2005/8/layout/orgChart1"/>
    <dgm:cxn modelId="{3C317C63-F980-496A-86F6-74F47C26C56D}" type="presOf" srcId="{451CDBC1-7180-4001-89D2-3874F6A14183}" destId="{88771E07-C317-4D0F-BBED-B767ACE12727}" srcOrd="1" destOrd="0" presId="urn:microsoft.com/office/officeart/2005/8/layout/orgChart1"/>
    <dgm:cxn modelId="{946C5664-62F2-434A-9F0B-EBC3D93A4ACE}" type="presOf" srcId="{DC6C155B-91C5-4F76-A9F3-5E852D2979E0}" destId="{649A95B0-B66A-464A-BA33-D68DCB0A83C7}" srcOrd="1" destOrd="0" presId="urn:microsoft.com/office/officeart/2005/8/layout/orgChart1"/>
    <dgm:cxn modelId="{1593D264-8002-4330-BE6C-383EBDF5A2B7}" type="presOf" srcId="{40F5F4D8-CA7A-456C-8FEB-CAE9C7558524}" destId="{37C9D630-01B5-4F81-8341-EE46B0E0B2FE}" srcOrd="1" destOrd="0" presId="urn:microsoft.com/office/officeart/2005/8/layout/orgChart1"/>
    <dgm:cxn modelId="{1FAF6045-B32C-4658-927C-694D2D346EE8}" type="presOf" srcId="{39D9A7C4-665D-4581-B8C6-631052363CB1}" destId="{07C094C8-AE3A-4F51-9F0E-39D98E3FFEBE}" srcOrd="0" destOrd="0" presId="urn:microsoft.com/office/officeart/2005/8/layout/orgChart1"/>
    <dgm:cxn modelId="{88AE7E45-D907-4E50-BE15-63A121A498AA}" type="presOf" srcId="{451CDBC1-7180-4001-89D2-3874F6A14183}" destId="{A3770310-E4CC-4470-BBC0-CD49E997F0B1}" srcOrd="0" destOrd="0" presId="urn:microsoft.com/office/officeart/2005/8/layout/orgChart1"/>
    <dgm:cxn modelId="{8BADD945-40F2-446A-A772-7710BDB8C484}" type="presOf" srcId="{3CD365E4-8805-42CA-B02D-332A0C43E7A0}" destId="{37E9C75B-7F62-45C5-9B83-2B663F18B748}" srcOrd="1" destOrd="0" presId="urn:microsoft.com/office/officeart/2005/8/layout/orgChart1"/>
    <dgm:cxn modelId="{FC2DDB68-0218-466B-A4E0-34CE6CC0BB2E}" type="presOf" srcId="{DA1CF7ED-D27F-4986-9F8B-C9935C8D3D68}" destId="{2EA6E79F-1F7E-4249-B1FE-9D9AA1F44DD0}" srcOrd="1" destOrd="0" presId="urn:microsoft.com/office/officeart/2005/8/layout/orgChart1"/>
    <dgm:cxn modelId="{DE8A234A-23F7-4D47-830C-8E1D6B9B15CA}" srcId="{40F5F4D8-CA7A-456C-8FEB-CAE9C7558524}" destId="{167628F5-71AF-4D0A-B6D1-E7EA9BA5C1A2}" srcOrd="0" destOrd="0" parTransId="{29630641-D4AF-4287-9230-C902D15116FE}" sibTransId="{AE72DA67-B5EE-4379-B4C1-C2ADC3A10A47}"/>
    <dgm:cxn modelId="{4BF8BF6C-31CD-4561-8E3B-0A0761909F7A}" type="presOf" srcId="{FC795105-1EA1-45A3-9A4A-44C8945F9299}" destId="{F9F2650B-1A24-4E07-B20E-E56099EB7ED7}" srcOrd="0" destOrd="0" presId="urn:microsoft.com/office/officeart/2005/8/layout/orgChart1"/>
    <dgm:cxn modelId="{FC169170-56C3-4808-9923-30CAFBD04C25}" type="presOf" srcId="{BFD99F08-3691-4599-B237-A93A9CE3327E}" destId="{72DC1283-9B64-4749-ABFE-4151641D91CA}" srcOrd="1" destOrd="0" presId="urn:microsoft.com/office/officeart/2005/8/layout/orgChart1"/>
    <dgm:cxn modelId="{EC267751-0702-4688-ADCA-CEE959F882D1}" type="presOf" srcId="{3DCB541F-1195-4C4C-B826-A52B21FECB06}" destId="{2A68948F-E347-454B-8723-7DB5F30D75E3}" srcOrd="0" destOrd="0" presId="urn:microsoft.com/office/officeart/2005/8/layout/orgChart1"/>
    <dgm:cxn modelId="{D8D3DE73-FE92-4A6D-B763-620A963B8E5E}" srcId="{127D5BAF-7131-40AF-B39A-470DB7D324C9}" destId="{DA1CF7ED-D27F-4986-9F8B-C9935C8D3D68}" srcOrd="0" destOrd="0" parTransId="{9FE2B4D7-3B0F-45B3-82DC-F5A3206D3B74}" sibTransId="{C6691298-26FE-4E30-AEC3-343BE2561DCF}"/>
    <dgm:cxn modelId="{87130874-E07D-41FE-982C-E55CFD0FCCF4}" type="presOf" srcId="{69FB31FC-0AC5-4B36-8144-4BB1DE543F9E}" destId="{6F26E7E8-841D-4F56-85DF-D90B96C80BE9}" srcOrd="0" destOrd="0" presId="urn:microsoft.com/office/officeart/2005/8/layout/orgChart1"/>
    <dgm:cxn modelId="{09225A54-87B5-4402-A30F-DA4ADE117E8E}" srcId="{6FFDC2AC-EBDE-4E8E-9651-9A37334CA80F}" destId="{69FB31FC-0AC5-4B36-8144-4BB1DE543F9E}" srcOrd="3" destOrd="0" parTransId="{97999278-CBF2-4CB2-B848-28F453BBD141}" sibTransId="{C7D416C4-59FB-458A-8252-F8E884AE3952}"/>
    <dgm:cxn modelId="{9871E275-CE0A-4A0C-AD57-B61D4802807E}" type="presOf" srcId="{69FB31FC-0AC5-4B36-8144-4BB1DE543F9E}" destId="{38918FAC-4006-4577-8593-3D4CA6FD6647}" srcOrd="1" destOrd="0" presId="urn:microsoft.com/office/officeart/2005/8/layout/orgChart1"/>
    <dgm:cxn modelId="{62EEEA77-59A6-46D4-8A14-B78CD7851ED8}" srcId="{127D5BAF-7131-40AF-B39A-470DB7D324C9}" destId="{B31278EB-38A8-482B-AF31-FA869DE9DAFF}" srcOrd="2" destOrd="0" parTransId="{22BC6177-9CED-46AF-9B3D-807EDCD8B833}" sibTransId="{F0C1B4BD-D983-478D-B9D1-F3FF2560EBD4}"/>
    <dgm:cxn modelId="{4B5C4878-067B-4EB3-A7ED-3F7980B2C9BD}" srcId="{BFD99F08-3691-4599-B237-A93A9CE3327E}" destId="{739904DF-56F3-4B8D-A29A-0CDF2B9D6EE2}" srcOrd="2" destOrd="0" parTransId="{C779CF26-C94C-4C6D-881B-F75BA598B6B7}" sibTransId="{EF64D216-0B01-42E4-BE4D-3D95B38AFF66}"/>
    <dgm:cxn modelId="{2EE1B37A-D18E-444A-B353-1CAC2AADC4ED}" type="presOf" srcId="{5A93EC4D-6F0C-48C8-A8D5-2D68A1D7E146}" destId="{0686C75A-585F-45F1-94AA-39BAC0747C39}" srcOrd="0" destOrd="0" presId="urn:microsoft.com/office/officeart/2005/8/layout/orgChart1"/>
    <dgm:cxn modelId="{25D8247C-92BC-4B30-BD83-11B675E5BFC3}" type="presOf" srcId="{DC6C155B-91C5-4F76-A9F3-5E852D2979E0}" destId="{BEDCE07A-B409-4028-B57C-86E2C1DC04B9}" srcOrd="0" destOrd="0" presId="urn:microsoft.com/office/officeart/2005/8/layout/orgChart1"/>
    <dgm:cxn modelId="{270A6B7D-1F14-4455-9E91-E882D6708295}" type="presOf" srcId="{DF6434BC-0FF8-4281-AFE3-DAADF1C97079}" destId="{7DE2613E-45D3-4FC3-8063-41CC0C2EB6F6}" srcOrd="0" destOrd="0" presId="urn:microsoft.com/office/officeart/2005/8/layout/orgChart1"/>
    <dgm:cxn modelId="{E448F180-0276-4B0A-89C5-88D2491E36BA}" srcId="{127D5BAF-7131-40AF-B39A-470DB7D324C9}" destId="{402C1768-BBFD-44E4-8DB4-312D38939F58}" srcOrd="1" destOrd="0" parTransId="{4607B450-636C-4342-A129-D687F426E046}" sibTransId="{B79AAB22-EE44-43C9-9261-2DD88DAA2F2B}"/>
    <dgm:cxn modelId="{2DFF0683-7BC6-4C19-919A-F5DCB91DA843}" type="presOf" srcId="{B4FAE6FB-3E77-4F50-928F-39FD2B230D7D}" destId="{E7C26DCF-9A81-447C-BE71-07B25796C847}" srcOrd="0" destOrd="0" presId="urn:microsoft.com/office/officeart/2005/8/layout/orgChart1"/>
    <dgm:cxn modelId="{EDF06584-784B-4788-B5AF-B429BF4A7572}" srcId="{6FFDC2AC-EBDE-4E8E-9651-9A37334CA80F}" destId="{C2F6DB26-54F9-4EDF-8350-D1D397B33A7C}" srcOrd="6" destOrd="0" parTransId="{FC795105-1EA1-45A3-9A4A-44C8945F9299}" sibTransId="{B3850970-2002-4938-A4BC-409B8F68C6D4}"/>
    <dgm:cxn modelId="{7E252785-691B-43B1-AA0D-54C4F293842C}" srcId="{F34002B4-DABD-4E29-A2F7-3F9FCAF2DF7F}" destId="{084DB76A-F2C2-4198-AC3B-562803EDDC79}" srcOrd="0" destOrd="0" parTransId="{4FEC26E5-E470-450E-90B5-FC1FFBE1AFC3}" sibTransId="{083E875E-2F20-49DC-9C09-D658B479A2A1}"/>
    <dgm:cxn modelId="{DD362686-EBC2-44BB-95DB-8F27CF964269}" type="presOf" srcId="{C2F6DB26-54F9-4EDF-8350-D1D397B33A7C}" destId="{6542C5FF-C0AB-4A37-983D-5C5CCA6304CC}" srcOrd="1" destOrd="0" presId="urn:microsoft.com/office/officeart/2005/8/layout/orgChart1"/>
    <dgm:cxn modelId="{A04C6088-D665-40E5-84FD-B621B15F356E}" srcId="{3DCB541F-1195-4C4C-B826-A52B21FECB06}" destId="{33E19B54-4EBD-4E96-ABFA-F09D090A5226}" srcOrd="0" destOrd="0" parTransId="{47E78756-F7B7-40A9-94EA-61B0A2247CFE}" sibTransId="{7B26291A-EA67-418F-B982-C98A9217840E}"/>
    <dgm:cxn modelId="{A0807688-00B6-48AB-A5C2-5FEC537A821A}" type="presOf" srcId="{DA1CF7ED-D27F-4986-9F8B-C9935C8D3D68}" destId="{180DC8FA-5823-4B9C-82E6-DBA34F5E544C}" srcOrd="0" destOrd="0" presId="urn:microsoft.com/office/officeart/2005/8/layout/orgChart1"/>
    <dgm:cxn modelId="{4CB5B589-22B4-4527-9776-0A0200C7B9ED}" srcId="{451CDBC1-7180-4001-89D2-3874F6A14183}" destId="{80BA14F9-3C39-4A2E-A76C-5118E6B87C43}" srcOrd="2" destOrd="0" parTransId="{09B1C0D6-0362-40FB-8F41-5A0548319B6D}" sibTransId="{CE1E60CC-AC18-4F78-9465-A8621C5AB1EC}"/>
    <dgm:cxn modelId="{307F648D-07D9-4901-A986-0FA767F8A912}" type="presOf" srcId="{3CD365E4-8805-42CA-B02D-332A0C43E7A0}" destId="{C3A7E30E-C3F3-4762-9316-D5FE9B1A449F}" srcOrd="0" destOrd="0" presId="urn:microsoft.com/office/officeart/2005/8/layout/orgChart1"/>
    <dgm:cxn modelId="{DBC7E98D-5020-4596-83C4-8C980F02A526}" type="presOf" srcId="{29630641-D4AF-4287-9230-C902D15116FE}" destId="{DB5CAD5C-2F18-4507-A1A8-D5D24454F3DE}" srcOrd="0" destOrd="0" presId="urn:microsoft.com/office/officeart/2005/8/layout/orgChart1"/>
    <dgm:cxn modelId="{4AE3EE8D-764B-42E3-BD5A-589C56AD098C}" type="presOf" srcId="{402C1768-BBFD-44E4-8DB4-312D38939F58}" destId="{4C9B211B-A749-42C1-9396-DC6E15621362}" srcOrd="1" destOrd="0" presId="urn:microsoft.com/office/officeart/2005/8/layout/orgChart1"/>
    <dgm:cxn modelId="{DE33EB90-6746-43A0-91ED-7D88744CBDDC}" type="presOf" srcId="{084DB76A-F2C2-4198-AC3B-562803EDDC79}" destId="{260DC953-94FD-4F10-A3BA-CC28612BCBC9}" srcOrd="1" destOrd="0" presId="urn:microsoft.com/office/officeart/2005/8/layout/orgChart1"/>
    <dgm:cxn modelId="{BB1A0C92-DCEA-4E4E-9424-6C78951E9A55}" type="presOf" srcId="{272B2085-76A1-443D-869B-1F70F46CE501}" destId="{7C5423C5-AB6A-423F-839C-661132CF38B5}" srcOrd="0" destOrd="0" presId="urn:microsoft.com/office/officeart/2005/8/layout/orgChart1"/>
    <dgm:cxn modelId="{2B0D2E92-BA3D-40DC-B086-D229F4A93CA5}" srcId="{F34002B4-DABD-4E29-A2F7-3F9FCAF2DF7F}" destId="{A0A65F42-AFD1-4072-B793-2C13208FFCC6}" srcOrd="1" destOrd="0" parTransId="{8CCA0BBF-1AE0-4C4B-A67E-170C27A5DDCF}" sibTransId="{412F7192-F1C2-4A26-993B-44DFF15DD106}"/>
    <dgm:cxn modelId="{47FF9B92-E957-411F-819F-E8693D8B168A}" type="presOf" srcId="{CEBDA773-0534-440E-9DFB-673C4C8922E6}" destId="{88F0A47C-AFDE-48B9-8692-1E82917D2DAC}" srcOrd="0" destOrd="0" presId="urn:microsoft.com/office/officeart/2005/8/layout/orgChart1"/>
    <dgm:cxn modelId="{9966E393-D951-4F80-A651-9229D5610EFF}" type="presOf" srcId="{B31278EB-38A8-482B-AF31-FA869DE9DAFF}" destId="{303F2897-8448-4C30-95C7-46F7B966371C}" srcOrd="1" destOrd="0" presId="urn:microsoft.com/office/officeart/2005/8/layout/orgChart1"/>
    <dgm:cxn modelId="{A67CD494-97E0-469C-AF82-A90F52A0F8C4}" type="presOf" srcId="{F34002B4-DABD-4E29-A2F7-3F9FCAF2DF7F}" destId="{9C2A5433-8466-4B31-9D6C-A931D8384B49}" srcOrd="1" destOrd="0" presId="urn:microsoft.com/office/officeart/2005/8/layout/orgChart1"/>
    <dgm:cxn modelId="{1D5EFA95-7BDB-43EA-AA88-67A0C8C2E197}" type="presOf" srcId="{D8B4B463-1562-49A3-B2B6-CEB2A99D0C20}" destId="{E573129E-56AF-4267-AC8C-158BE1DB1CE9}" srcOrd="1" destOrd="0" presId="urn:microsoft.com/office/officeart/2005/8/layout/orgChart1"/>
    <dgm:cxn modelId="{0B6F0596-F46E-42F0-A194-2B0DC0AC9C2C}" srcId="{6FFDC2AC-EBDE-4E8E-9651-9A37334CA80F}" destId="{BFD99F08-3691-4599-B237-A93A9CE3327E}" srcOrd="7" destOrd="0" parTransId="{7EB287A8-1028-4193-846A-2C1053F0C101}" sibTransId="{594AE3E4-2E3E-4FC7-A239-EA6CEB1E0B87}"/>
    <dgm:cxn modelId="{AB84A696-8BA4-4FF8-BF7E-F1FD78E2CD7B}" type="presOf" srcId="{97999278-CBF2-4CB2-B848-28F453BBD141}" destId="{C815D6F0-F78B-43AE-86B4-FDC76B9B4227}" srcOrd="0" destOrd="0" presId="urn:microsoft.com/office/officeart/2005/8/layout/orgChart1"/>
    <dgm:cxn modelId="{B0664A98-2C65-468D-96B5-BC7BECC992CB}" type="presOf" srcId="{720A416F-75F7-456C-B22C-F7DF663DE8AB}" destId="{151015B3-BA59-453A-91A4-201CE71AA07F}" srcOrd="0" destOrd="0" presId="urn:microsoft.com/office/officeart/2005/8/layout/orgChart1"/>
    <dgm:cxn modelId="{94454499-392E-4C56-BEFF-FE6CECD3FE77}" type="presOf" srcId="{22BC6177-9CED-46AF-9B3D-807EDCD8B833}" destId="{7FCA87BB-3E69-4777-89A3-17FD667084C3}" srcOrd="0" destOrd="0" presId="urn:microsoft.com/office/officeart/2005/8/layout/orgChart1"/>
    <dgm:cxn modelId="{32066999-BCE0-420A-A75B-E113BBA40BD3}" type="presOf" srcId="{F34002B4-DABD-4E29-A2F7-3F9FCAF2DF7F}" destId="{DE57730F-87D8-4D6D-9F2F-626A507F0B47}" srcOrd="0" destOrd="0" presId="urn:microsoft.com/office/officeart/2005/8/layout/orgChart1"/>
    <dgm:cxn modelId="{A2708399-D77D-422F-A3FC-AFD8CC9A4ABF}" type="presOf" srcId="{33E19B54-4EBD-4E96-ABFA-F09D090A5226}" destId="{4968DFBC-0144-44F8-A645-9FF347AC1C48}" srcOrd="1" destOrd="0" presId="urn:microsoft.com/office/officeart/2005/8/layout/orgChart1"/>
    <dgm:cxn modelId="{75ADBF9A-98DF-48A3-81AD-EDC706A1CED7}" type="presOf" srcId="{33E19B54-4EBD-4E96-ABFA-F09D090A5226}" destId="{8702BB74-AF18-49CA-88E4-4DA274F6DA66}" srcOrd="0" destOrd="0" presId="urn:microsoft.com/office/officeart/2005/8/layout/orgChart1"/>
    <dgm:cxn modelId="{B7CF0C9B-6F11-4FE7-9B7F-0ACAD16AC606}" type="presOf" srcId="{9F190898-13B0-47AC-BE6F-F9FE1273E098}" destId="{0A054F93-E10B-4F75-B42C-8C7CE9A2F049}" srcOrd="0" destOrd="0" presId="urn:microsoft.com/office/officeart/2005/8/layout/orgChart1"/>
    <dgm:cxn modelId="{1EA2EC9B-5908-4DAF-889B-6812B1E32D60}" type="presOf" srcId="{4FE9A6C2-0AF9-4CA2-8AFF-0D2C4CC29624}" destId="{36D88962-D9EF-4755-8E22-A81782F0C08B}" srcOrd="0" destOrd="0" presId="urn:microsoft.com/office/officeart/2005/8/layout/orgChart1"/>
    <dgm:cxn modelId="{4335A99D-27BC-4CE8-BD5C-90BF20EF9DCE}" type="presOf" srcId="{FA325CB6-2129-49C5-8022-946EF70A012B}" destId="{9FF34125-C218-4B81-AA6B-A12946D45B87}" srcOrd="1" destOrd="0" presId="urn:microsoft.com/office/officeart/2005/8/layout/orgChart1"/>
    <dgm:cxn modelId="{3EB3649F-B810-41CC-87DA-332FA57CFC72}" srcId="{6FFDC2AC-EBDE-4E8E-9651-9A37334CA80F}" destId="{451CDBC1-7180-4001-89D2-3874F6A14183}" srcOrd="0" destOrd="0" parTransId="{272B2085-76A1-443D-869B-1F70F46CE501}" sibTransId="{718C9FA0-C35A-4485-8666-97FCCBC72E65}"/>
    <dgm:cxn modelId="{9A602CA0-7362-4C76-9B54-EFC774CC7619}" type="presOf" srcId="{FA325CB6-2129-49C5-8022-946EF70A012B}" destId="{36CBA68A-9483-4453-9AC0-0D16AD6DDF2A}" srcOrd="0" destOrd="0" presId="urn:microsoft.com/office/officeart/2005/8/layout/orgChart1"/>
    <dgm:cxn modelId="{D30BC8A1-E1C1-4FED-A3C0-AFD5913D63EA}" type="presOf" srcId="{5644F565-C6DB-41F3-B943-81F0764A0519}" destId="{53B721D0-1AED-44EE-AC2F-D402F36D5C64}" srcOrd="0" destOrd="0" presId="urn:microsoft.com/office/officeart/2005/8/layout/orgChart1"/>
    <dgm:cxn modelId="{B3F4F9A2-A198-47AB-BB30-AD6CCBFFF188}" srcId="{BFD99F08-3691-4599-B237-A93A9CE3327E}" destId="{DC6C155B-91C5-4F76-A9F3-5E852D2979E0}" srcOrd="1" destOrd="0" parTransId="{39D9A7C4-665D-4581-B8C6-631052363CB1}" sibTransId="{DE3CCD78-A934-4D9D-A268-52375582F568}"/>
    <dgm:cxn modelId="{CF8193A3-B344-4971-8B76-C1844CA13B42}" type="presOf" srcId="{9A726979-AB3A-43A2-9064-53F2869FC418}" destId="{AE5E1120-9B14-4216-A278-18FB70F85391}" srcOrd="0" destOrd="0" presId="urn:microsoft.com/office/officeart/2005/8/layout/orgChart1"/>
    <dgm:cxn modelId="{5E7DF3A5-42F9-434F-A1E1-BBA93FB7C3E0}" srcId="{3DCB541F-1195-4C4C-B826-A52B21FECB06}" destId="{A3F38F97-2979-4BCF-B7A2-6FC9D101258D}" srcOrd="1" destOrd="0" parTransId="{9A726979-AB3A-43A2-9064-53F2869FC418}" sibTransId="{E490BE55-8CEA-4265-AB27-8771AE754BC9}"/>
    <dgm:cxn modelId="{028DC5A6-9287-4E5A-80F7-57985F8635C0}" type="presOf" srcId="{7ED87247-A388-47F9-8E63-B375AB19C44C}" destId="{D545C55D-BFE2-4758-9135-79E64FAD2B95}" srcOrd="1" destOrd="0" presId="urn:microsoft.com/office/officeart/2005/8/layout/orgChart1"/>
    <dgm:cxn modelId="{8E0DCFA8-A9AF-48C9-B991-8235F3BD7768}" type="presOf" srcId="{40F5F4D8-CA7A-456C-8FEB-CAE9C7558524}" destId="{0948B9F2-5CC5-409F-8853-126FCD8CABFB}" srcOrd="0" destOrd="0" presId="urn:microsoft.com/office/officeart/2005/8/layout/orgChart1"/>
    <dgm:cxn modelId="{32C813A9-AA44-4970-90BE-CE5B916A8871}" type="presOf" srcId="{4607B450-636C-4342-A129-D687F426E046}" destId="{19BFF0B4-AF17-4F43-8620-379D88E41CB9}" srcOrd="0" destOrd="0" presId="urn:microsoft.com/office/officeart/2005/8/layout/orgChart1"/>
    <dgm:cxn modelId="{DCF261AD-050F-4415-811B-79E9207AC65F}" srcId="{6FFDC2AC-EBDE-4E8E-9651-9A37334CA80F}" destId="{127D5BAF-7131-40AF-B39A-470DB7D324C9}" srcOrd="2" destOrd="0" parTransId="{3EDAD770-B491-40F3-8DE3-ECA244A2C605}" sibTransId="{F19D6FA9-C2C7-4C86-AF9A-6D82A6A499F6}"/>
    <dgm:cxn modelId="{2AA939AF-271F-4D07-A95B-FA97C872FC3F}" type="presOf" srcId="{7ED87247-A388-47F9-8E63-B375AB19C44C}" destId="{E5EBF913-8FC1-4968-B8CC-2EE7F5FA0334}" srcOrd="0" destOrd="0" presId="urn:microsoft.com/office/officeart/2005/8/layout/orgChart1"/>
    <dgm:cxn modelId="{C73628B3-FDCD-4394-826B-EAC1B51E13B3}" srcId="{69FB31FC-0AC5-4B36-8144-4BB1DE543F9E}" destId="{F4EA8600-B21A-407D-915F-5A8A416A0A80}" srcOrd="0" destOrd="0" parTransId="{7288F298-EB8B-48E9-B172-452BA70F9591}" sibTransId="{1AD58DAB-9A46-4DD2-9E69-C6EB1562A37F}"/>
    <dgm:cxn modelId="{0A0892B4-665D-4D20-94A5-FCF7AEEEBB85}" type="presOf" srcId="{A3F38F97-2979-4BCF-B7A2-6FC9D101258D}" destId="{A21EEE23-676D-4B74-B6BE-F1C9BCD13DBB}" srcOrd="1" destOrd="0" presId="urn:microsoft.com/office/officeart/2005/8/layout/orgChart1"/>
    <dgm:cxn modelId="{5A5AE2B4-D793-4440-83B8-659F3E902E32}" type="presOf" srcId="{EEBBF609-F96B-4D75-A769-C229AAEDCACE}" destId="{2EB459CC-EE79-4A6E-AEC8-9FBD05C8E915}" srcOrd="1" destOrd="0" presId="urn:microsoft.com/office/officeart/2005/8/layout/orgChart1"/>
    <dgm:cxn modelId="{098D63B6-4E9B-456A-8E85-46BEFC9E757F}" type="presOf" srcId="{A3F38F97-2979-4BCF-B7A2-6FC9D101258D}" destId="{BB0E8BCC-715C-4A0D-89AF-603208729D05}" srcOrd="0" destOrd="0" presId="urn:microsoft.com/office/officeart/2005/8/layout/orgChart1"/>
    <dgm:cxn modelId="{277D5CC0-CCAD-4262-9B74-297FB73F8A65}" type="presOf" srcId="{CEBDA773-0534-440E-9DFB-673C4C8922E6}" destId="{B5656A1D-FDEA-4E18-8CD0-0B728F72368C}" srcOrd="1" destOrd="0" presId="urn:microsoft.com/office/officeart/2005/8/layout/orgChart1"/>
    <dgm:cxn modelId="{847AA5C3-94DA-42C6-A9DF-E342ABBC8F18}" type="presOf" srcId="{7288F298-EB8B-48E9-B172-452BA70F9591}" destId="{5B79049F-3AEE-485C-93A9-C8E987C58FB5}" srcOrd="0" destOrd="0" presId="urn:microsoft.com/office/officeart/2005/8/layout/orgChart1"/>
    <dgm:cxn modelId="{0BDF9EC6-09B8-4593-88F5-17DBD11A7CDC}" srcId="{40F5F4D8-CA7A-456C-8FEB-CAE9C7558524}" destId="{EEBBF609-F96B-4D75-A769-C229AAEDCACE}" srcOrd="1" destOrd="0" parTransId="{DF6434BC-0FF8-4281-AFE3-DAADF1C97079}" sibTransId="{3000C8DF-F8DF-4F95-8AB0-9178EF66312A}"/>
    <dgm:cxn modelId="{8D8F93C8-006B-4BD0-94D8-2976D877C590}" srcId="{6FFDC2AC-EBDE-4E8E-9651-9A37334CA80F}" destId="{3DCB541F-1195-4C4C-B826-A52B21FECB06}" srcOrd="1" destOrd="0" parTransId="{17C68440-2FF5-4B12-A312-07EB96E65AF8}" sibTransId="{8AA446D0-3B31-4031-9F54-C867680E2C8D}"/>
    <dgm:cxn modelId="{5131F4CA-62A6-4805-8511-AC62DC0B175C}" type="presOf" srcId="{167628F5-71AF-4D0A-B6D1-E7EA9BA5C1A2}" destId="{15AC9406-A554-4E55-A7B3-C19DC3E50E39}" srcOrd="0" destOrd="0" presId="urn:microsoft.com/office/officeart/2005/8/layout/orgChart1"/>
    <dgm:cxn modelId="{C8D80FCD-7C7E-48D7-914C-BB896E015F5C}" type="presOf" srcId="{612FF3D9-A92D-41F0-84C4-B079A2554F4E}" destId="{23310988-72A5-4D38-8876-721AAA8185C1}" srcOrd="0" destOrd="0" presId="urn:microsoft.com/office/officeart/2005/8/layout/orgChart1"/>
    <dgm:cxn modelId="{FC3C5FCD-F52B-48E5-A7BC-8CA1AE278DB5}" type="presOf" srcId="{612FF3D9-A92D-41F0-84C4-B079A2554F4E}" destId="{8974DC1A-AF8D-4347-8F41-DADF6430CC01}" srcOrd="1" destOrd="0" presId="urn:microsoft.com/office/officeart/2005/8/layout/orgChart1"/>
    <dgm:cxn modelId="{C60492CD-1FB5-48C5-A7C7-360535788D41}" srcId="{BFD99F08-3691-4599-B237-A93A9CE3327E}" destId="{CEBDA773-0534-440E-9DFB-673C4C8922E6}" srcOrd="0" destOrd="0" parTransId="{1846FB36-F196-4249-BF3D-6CDE489950AE}" sibTransId="{32E60B6A-3B6A-4153-974F-1DFF26A5B40D}"/>
    <dgm:cxn modelId="{72CC62CF-DADC-40E3-80A9-65BC6040C425}" srcId="{451CDBC1-7180-4001-89D2-3874F6A14183}" destId="{7ED87247-A388-47F9-8E63-B375AB19C44C}" srcOrd="1" destOrd="0" parTransId="{5A93EC4D-6F0C-48C8-A8D5-2D68A1D7E146}" sibTransId="{D0EFC972-0832-48A4-B082-ECF9AB8E3445}"/>
    <dgm:cxn modelId="{A4D650CF-F7E7-4A27-A68F-AB8D2D661FFD}" srcId="{C2F6DB26-54F9-4EDF-8350-D1D397B33A7C}" destId="{3CD365E4-8805-42CA-B02D-332A0C43E7A0}" srcOrd="1" destOrd="0" parTransId="{B4FAE6FB-3E77-4F50-928F-39FD2B230D7D}" sibTransId="{A5426C26-9E0C-49B6-9369-D35ACCDA4A84}"/>
    <dgm:cxn modelId="{5B2250D2-B9B8-4211-A0EE-1ED22E52D951}" type="presOf" srcId="{6FFDC2AC-EBDE-4E8E-9651-9A37334CA80F}" destId="{353F3BEC-36FF-4D82-B7C2-F0434B2DA166}" srcOrd="1" destOrd="0" presId="urn:microsoft.com/office/officeart/2005/8/layout/orgChart1"/>
    <dgm:cxn modelId="{4C64CFD9-78EE-4D48-BB1D-34D5029226B2}" type="presOf" srcId="{999A8CE0-7216-4B93-91E9-C7F6D659C7A8}" destId="{0C06B0B5-DE6C-4CF6-9E2E-24475C912D6A}" srcOrd="0" destOrd="0" presId="urn:microsoft.com/office/officeart/2005/8/layout/orgChart1"/>
    <dgm:cxn modelId="{4BC77EDA-3825-4C75-9A06-BC0163956EAD}" type="presOf" srcId="{80BA14F9-3C39-4A2E-A76C-5118E6B87C43}" destId="{583A235D-DF35-4001-89B3-33CCDD7639C1}" srcOrd="0" destOrd="0" presId="urn:microsoft.com/office/officeart/2005/8/layout/orgChart1"/>
    <dgm:cxn modelId="{3ADE8CDE-A39A-4394-B417-62E9C4469BE9}" type="presOf" srcId="{D8B4B463-1562-49A3-B2B6-CEB2A99D0C20}" destId="{7EFAC244-5F10-40A1-B4CD-D0F87724DE3C}" srcOrd="0" destOrd="0" presId="urn:microsoft.com/office/officeart/2005/8/layout/orgChart1"/>
    <dgm:cxn modelId="{E253E6DE-B694-464A-A94A-0C25CBF2A742}" type="presOf" srcId="{084DB76A-F2C2-4198-AC3B-562803EDDC79}" destId="{E7DFCE0D-1A15-42BB-9B08-AD7D8A770C51}" srcOrd="0" destOrd="0" presId="urn:microsoft.com/office/officeart/2005/8/layout/orgChart1"/>
    <dgm:cxn modelId="{F8BA63E0-3C37-42AD-8BBB-69E1940EC89E}" type="presOf" srcId="{B31278EB-38A8-482B-AF31-FA869DE9DAFF}" destId="{6DBC191D-A7D0-44A0-90E7-EEDDC45B0E56}" srcOrd="0" destOrd="0" presId="urn:microsoft.com/office/officeart/2005/8/layout/orgChart1"/>
    <dgm:cxn modelId="{BF9ACBE3-6971-4E04-919E-EC0C95E47721}" type="presOf" srcId="{7EB287A8-1028-4193-846A-2C1053F0C101}" destId="{1DD86425-CF61-48B9-8057-F72110BC9CC9}" srcOrd="0" destOrd="0" presId="urn:microsoft.com/office/officeart/2005/8/layout/orgChart1"/>
    <dgm:cxn modelId="{F361D5EE-0350-4EBB-AEE3-54FAE0A9F37C}" type="presOf" srcId="{A0A65F42-AFD1-4072-B793-2C13208FFCC6}" destId="{FFAB720C-07F8-4124-9166-24D53280A9DB}" srcOrd="0" destOrd="0" presId="urn:microsoft.com/office/officeart/2005/8/layout/orgChart1"/>
    <dgm:cxn modelId="{EFA618EF-FE1D-4F51-91CC-326B0227A291}" type="presOf" srcId="{9FE2B4D7-3B0F-45B3-82DC-F5A3206D3B74}" destId="{0D08817A-0CDA-4CD2-8601-3497D8D7CD8C}" srcOrd="0" destOrd="0" presId="urn:microsoft.com/office/officeart/2005/8/layout/orgChart1"/>
    <dgm:cxn modelId="{3B1E02F9-7896-48FB-8733-492339D304DE}" type="presOf" srcId="{402C1768-BBFD-44E4-8DB4-312D38939F58}" destId="{12224827-78FB-4FED-9AE2-734CABD0DC2A}" srcOrd="0" destOrd="0" presId="urn:microsoft.com/office/officeart/2005/8/layout/orgChart1"/>
    <dgm:cxn modelId="{58A85BF9-1E2E-4178-A4C2-C01A00B7B0C5}" type="presOf" srcId="{1846FB36-F196-4249-BF3D-6CDE489950AE}" destId="{0A85EAEE-6422-4665-BD53-323350DB17FB}" srcOrd="0" destOrd="0" presId="urn:microsoft.com/office/officeart/2005/8/layout/orgChart1"/>
    <dgm:cxn modelId="{F00481FB-7BFB-4F58-8694-55794C4E621B}" type="presOf" srcId="{80BA14F9-3C39-4A2E-A76C-5118E6B87C43}" destId="{5681D31A-AD05-42A3-AEA3-2FB802C0475B}" srcOrd="1" destOrd="0" presId="urn:microsoft.com/office/officeart/2005/8/layout/orgChart1"/>
    <dgm:cxn modelId="{8A223AFF-54F9-4BFC-98EE-96B47F20625E}" type="presOf" srcId="{A0A65F42-AFD1-4072-B793-2C13208FFCC6}" destId="{6F846EC2-B4F6-4325-94B8-DC22E008D8FB}" srcOrd="1" destOrd="0" presId="urn:microsoft.com/office/officeart/2005/8/layout/orgChart1"/>
    <dgm:cxn modelId="{E942A1F6-52F2-48E3-BAD7-7827D019E033}" type="presParOf" srcId="{151015B3-BA59-453A-91A4-201CE71AA07F}" destId="{CDD1CD74-F90C-4577-A423-3D439D8252DA}" srcOrd="0" destOrd="0" presId="urn:microsoft.com/office/officeart/2005/8/layout/orgChart1"/>
    <dgm:cxn modelId="{01D39493-093E-432F-B5A7-EAEE3C006A57}" type="presParOf" srcId="{CDD1CD74-F90C-4577-A423-3D439D8252DA}" destId="{60D1B9A7-CF2E-4246-8F6A-0C1203C2FDA8}" srcOrd="0" destOrd="0" presId="urn:microsoft.com/office/officeart/2005/8/layout/orgChart1"/>
    <dgm:cxn modelId="{AC95896A-7DD4-4E74-8C7F-553B443888C6}" type="presParOf" srcId="{60D1B9A7-CF2E-4246-8F6A-0C1203C2FDA8}" destId="{B4943E7D-3A11-407F-8EB3-2C488FF1FC2D}" srcOrd="0" destOrd="0" presId="urn:microsoft.com/office/officeart/2005/8/layout/orgChart1"/>
    <dgm:cxn modelId="{E46A0DF4-8140-426E-B0E5-03F80DC3BAA5}" type="presParOf" srcId="{60D1B9A7-CF2E-4246-8F6A-0C1203C2FDA8}" destId="{353F3BEC-36FF-4D82-B7C2-F0434B2DA166}" srcOrd="1" destOrd="0" presId="urn:microsoft.com/office/officeart/2005/8/layout/orgChart1"/>
    <dgm:cxn modelId="{596A2A8B-D142-437A-B0AC-59C14871A5BC}" type="presParOf" srcId="{CDD1CD74-F90C-4577-A423-3D439D8252DA}" destId="{4704A278-3BC7-46F0-8402-F58FAAAE845B}" srcOrd="1" destOrd="0" presId="urn:microsoft.com/office/officeart/2005/8/layout/orgChart1"/>
    <dgm:cxn modelId="{ACEF41ED-F8B0-4E95-B781-2D53CA251B22}" type="presParOf" srcId="{4704A278-3BC7-46F0-8402-F58FAAAE845B}" destId="{7C5423C5-AB6A-423F-839C-661132CF38B5}" srcOrd="0" destOrd="0" presId="urn:microsoft.com/office/officeart/2005/8/layout/orgChart1"/>
    <dgm:cxn modelId="{434D82AA-8C02-4F28-9510-94433AACF420}" type="presParOf" srcId="{4704A278-3BC7-46F0-8402-F58FAAAE845B}" destId="{AD8A3FAF-DF3E-435D-AA86-177A9DF7B336}" srcOrd="1" destOrd="0" presId="urn:microsoft.com/office/officeart/2005/8/layout/orgChart1"/>
    <dgm:cxn modelId="{941F9F1F-45A8-436D-A03A-592CB5264F32}" type="presParOf" srcId="{AD8A3FAF-DF3E-435D-AA86-177A9DF7B336}" destId="{62A8C99F-8CDF-484E-BB3D-08A46974DE2C}" srcOrd="0" destOrd="0" presId="urn:microsoft.com/office/officeart/2005/8/layout/orgChart1"/>
    <dgm:cxn modelId="{13FCA434-5627-4995-90AB-DF77FA906278}" type="presParOf" srcId="{62A8C99F-8CDF-484E-BB3D-08A46974DE2C}" destId="{A3770310-E4CC-4470-BBC0-CD49E997F0B1}" srcOrd="0" destOrd="0" presId="urn:microsoft.com/office/officeart/2005/8/layout/orgChart1"/>
    <dgm:cxn modelId="{34951D9E-8AE9-4263-BB02-571F214C3588}" type="presParOf" srcId="{62A8C99F-8CDF-484E-BB3D-08A46974DE2C}" destId="{88771E07-C317-4D0F-BBED-B767ACE12727}" srcOrd="1" destOrd="0" presId="urn:microsoft.com/office/officeart/2005/8/layout/orgChart1"/>
    <dgm:cxn modelId="{6E7B4D5C-0C1A-44CE-8CC1-4A86ECDDED85}" type="presParOf" srcId="{AD8A3FAF-DF3E-435D-AA86-177A9DF7B336}" destId="{D3C24FD4-F397-4324-82E2-65F71E46C5AB}" srcOrd="1" destOrd="0" presId="urn:microsoft.com/office/officeart/2005/8/layout/orgChart1"/>
    <dgm:cxn modelId="{CAD4ED08-F306-4A79-96B4-B97FF02FD422}" type="presParOf" srcId="{D3C24FD4-F397-4324-82E2-65F71E46C5AB}" destId="{36D88962-D9EF-4755-8E22-A81782F0C08B}" srcOrd="0" destOrd="0" presId="urn:microsoft.com/office/officeart/2005/8/layout/orgChart1"/>
    <dgm:cxn modelId="{BE7E6BE2-3BC2-482B-B0F3-9D9037D72434}" type="presParOf" srcId="{D3C24FD4-F397-4324-82E2-65F71E46C5AB}" destId="{0A577580-F697-4C7C-9BA7-C148385E2C7C}" srcOrd="1" destOrd="0" presId="urn:microsoft.com/office/officeart/2005/8/layout/orgChart1"/>
    <dgm:cxn modelId="{43A42FA1-795E-47E6-AA8C-F91022EB79DF}" type="presParOf" srcId="{0A577580-F697-4C7C-9BA7-C148385E2C7C}" destId="{0565E82F-C09C-49F2-BA80-3E85344BD12E}" srcOrd="0" destOrd="0" presId="urn:microsoft.com/office/officeart/2005/8/layout/orgChart1"/>
    <dgm:cxn modelId="{6A2E7E77-1B8D-4A12-B8C7-A771854C7E6E}" type="presParOf" srcId="{0565E82F-C09C-49F2-BA80-3E85344BD12E}" destId="{23310988-72A5-4D38-8876-721AAA8185C1}" srcOrd="0" destOrd="0" presId="urn:microsoft.com/office/officeart/2005/8/layout/orgChart1"/>
    <dgm:cxn modelId="{EE68C8E8-7EBA-4916-BC65-CAD1D6AC1E50}" type="presParOf" srcId="{0565E82F-C09C-49F2-BA80-3E85344BD12E}" destId="{8974DC1A-AF8D-4347-8F41-DADF6430CC01}" srcOrd="1" destOrd="0" presId="urn:microsoft.com/office/officeart/2005/8/layout/orgChart1"/>
    <dgm:cxn modelId="{2542B3E1-85C0-4214-BC16-B05A335E9265}" type="presParOf" srcId="{0A577580-F697-4C7C-9BA7-C148385E2C7C}" destId="{DD983DC0-C6F2-4C1B-A49F-A6137CCF090E}" srcOrd="1" destOrd="0" presId="urn:microsoft.com/office/officeart/2005/8/layout/orgChart1"/>
    <dgm:cxn modelId="{8A2D054F-A5BC-498E-AFB0-C1F3F0A4FC7C}" type="presParOf" srcId="{0A577580-F697-4C7C-9BA7-C148385E2C7C}" destId="{9AB6F322-269B-4999-A5CF-D0D85E4F9902}" srcOrd="2" destOrd="0" presId="urn:microsoft.com/office/officeart/2005/8/layout/orgChart1"/>
    <dgm:cxn modelId="{178B91F8-C882-4DD4-8A7F-178313F6CE6D}" type="presParOf" srcId="{D3C24FD4-F397-4324-82E2-65F71E46C5AB}" destId="{0686C75A-585F-45F1-94AA-39BAC0747C39}" srcOrd="2" destOrd="0" presId="urn:microsoft.com/office/officeart/2005/8/layout/orgChart1"/>
    <dgm:cxn modelId="{52CCFAAA-ADA9-4F99-BBE1-C4D03BD4AFE0}" type="presParOf" srcId="{D3C24FD4-F397-4324-82E2-65F71E46C5AB}" destId="{27A9F728-AF7A-47FD-AB34-19B750A7EBC6}" srcOrd="3" destOrd="0" presId="urn:microsoft.com/office/officeart/2005/8/layout/orgChart1"/>
    <dgm:cxn modelId="{F1F0E5D0-721D-4C2B-BCBE-F11B2C9AFBC0}" type="presParOf" srcId="{27A9F728-AF7A-47FD-AB34-19B750A7EBC6}" destId="{C4E97F09-C75F-42B4-88DB-C4A71F5B369A}" srcOrd="0" destOrd="0" presId="urn:microsoft.com/office/officeart/2005/8/layout/orgChart1"/>
    <dgm:cxn modelId="{7EB8564C-4099-4936-93D8-88FAD0BAC9E5}" type="presParOf" srcId="{C4E97F09-C75F-42B4-88DB-C4A71F5B369A}" destId="{E5EBF913-8FC1-4968-B8CC-2EE7F5FA0334}" srcOrd="0" destOrd="0" presId="urn:microsoft.com/office/officeart/2005/8/layout/orgChart1"/>
    <dgm:cxn modelId="{43989620-172D-47A5-BD99-6D6E4641DA4C}" type="presParOf" srcId="{C4E97F09-C75F-42B4-88DB-C4A71F5B369A}" destId="{D545C55D-BFE2-4758-9135-79E64FAD2B95}" srcOrd="1" destOrd="0" presId="urn:microsoft.com/office/officeart/2005/8/layout/orgChart1"/>
    <dgm:cxn modelId="{51755A21-16D9-46D5-B993-07E2450E71EC}" type="presParOf" srcId="{27A9F728-AF7A-47FD-AB34-19B750A7EBC6}" destId="{B66038DE-2EFE-4E66-ADF5-544EFA02133B}" srcOrd="1" destOrd="0" presId="urn:microsoft.com/office/officeart/2005/8/layout/orgChart1"/>
    <dgm:cxn modelId="{7BC71DE2-2858-4F6F-BA21-476FFCBC437C}" type="presParOf" srcId="{27A9F728-AF7A-47FD-AB34-19B750A7EBC6}" destId="{4931A2DB-ED28-40E0-9766-AD6191581EC0}" srcOrd="2" destOrd="0" presId="urn:microsoft.com/office/officeart/2005/8/layout/orgChart1"/>
    <dgm:cxn modelId="{82DECA6B-D323-40D5-B7E5-C341C203E9C0}" type="presParOf" srcId="{D3C24FD4-F397-4324-82E2-65F71E46C5AB}" destId="{B6B922BC-6D90-4C7B-B8A8-63B18A0449D1}" srcOrd="4" destOrd="0" presId="urn:microsoft.com/office/officeart/2005/8/layout/orgChart1"/>
    <dgm:cxn modelId="{A674FF90-0497-4195-8B5C-4A0945B04A84}" type="presParOf" srcId="{D3C24FD4-F397-4324-82E2-65F71E46C5AB}" destId="{2B45967B-D4FA-4E76-8EC4-86901D3B52F9}" srcOrd="5" destOrd="0" presId="urn:microsoft.com/office/officeart/2005/8/layout/orgChart1"/>
    <dgm:cxn modelId="{840CC781-B89E-426A-8978-2EB28B1A3F66}" type="presParOf" srcId="{2B45967B-D4FA-4E76-8EC4-86901D3B52F9}" destId="{073AA719-DD15-4458-B49F-F7B636BB9199}" srcOrd="0" destOrd="0" presId="urn:microsoft.com/office/officeart/2005/8/layout/orgChart1"/>
    <dgm:cxn modelId="{6CEC0544-273C-4D75-A118-647440A6CB88}" type="presParOf" srcId="{073AA719-DD15-4458-B49F-F7B636BB9199}" destId="{583A235D-DF35-4001-89B3-33CCDD7639C1}" srcOrd="0" destOrd="0" presId="urn:microsoft.com/office/officeart/2005/8/layout/orgChart1"/>
    <dgm:cxn modelId="{310258A5-C60B-4594-9B23-1F01C5425AED}" type="presParOf" srcId="{073AA719-DD15-4458-B49F-F7B636BB9199}" destId="{5681D31A-AD05-42A3-AEA3-2FB802C0475B}" srcOrd="1" destOrd="0" presId="urn:microsoft.com/office/officeart/2005/8/layout/orgChart1"/>
    <dgm:cxn modelId="{03D4792B-9549-4F6A-907C-E931E9DBF891}" type="presParOf" srcId="{2B45967B-D4FA-4E76-8EC4-86901D3B52F9}" destId="{CA82AD53-8574-49EA-B540-CE07B607B9FA}" srcOrd="1" destOrd="0" presId="urn:microsoft.com/office/officeart/2005/8/layout/orgChart1"/>
    <dgm:cxn modelId="{F33F9634-9A88-408F-9FAF-DF5CBCDC6F6A}" type="presParOf" srcId="{2B45967B-D4FA-4E76-8EC4-86901D3B52F9}" destId="{0B4BE283-0F6A-4F69-9A94-D419E397DFCE}" srcOrd="2" destOrd="0" presId="urn:microsoft.com/office/officeart/2005/8/layout/orgChart1"/>
    <dgm:cxn modelId="{24DA5C0D-17A5-45C0-BF74-0394B9903AB3}" type="presParOf" srcId="{AD8A3FAF-DF3E-435D-AA86-177A9DF7B336}" destId="{DE886E2B-484C-4A5E-AC99-AA3ABEC13E9F}" srcOrd="2" destOrd="0" presId="urn:microsoft.com/office/officeart/2005/8/layout/orgChart1"/>
    <dgm:cxn modelId="{B37AA498-3A4D-487F-9E56-ECB42F26EAB9}" type="presParOf" srcId="{4704A278-3BC7-46F0-8402-F58FAAAE845B}" destId="{8D4708C6-8DB5-4B05-A870-0FA56D7492AA}" srcOrd="2" destOrd="0" presId="urn:microsoft.com/office/officeart/2005/8/layout/orgChart1"/>
    <dgm:cxn modelId="{17F62424-422A-4F8D-B2CA-BA4EBB573645}" type="presParOf" srcId="{4704A278-3BC7-46F0-8402-F58FAAAE845B}" destId="{A305BB94-9901-41DA-9E07-94598EB80898}" srcOrd="3" destOrd="0" presId="urn:microsoft.com/office/officeart/2005/8/layout/orgChart1"/>
    <dgm:cxn modelId="{9C313843-6763-4574-8A30-ACA1AC9C5383}" type="presParOf" srcId="{A305BB94-9901-41DA-9E07-94598EB80898}" destId="{08F400E6-C278-446C-9E46-1907EA63BF22}" srcOrd="0" destOrd="0" presId="urn:microsoft.com/office/officeart/2005/8/layout/orgChart1"/>
    <dgm:cxn modelId="{40092404-252F-432C-BD96-A4EDA063CCF6}" type="presParOf" srcId="{08F400E6-C278-446C-9E46-1907EA63BF22}" destId="{2A68948F-E347-454B-8723-7DB5F30D75E3}" srcOrd="0" destOrd="0" presId="urn:microsoft.com/office/officeart/2005/8/layout/orgChart1"/>
    <dgm:cxn modelId="{538D7F76-110A-401E-98AC-33EC76292B96}" type="presParOf" srcId="{08F400E6-C278-446C-9E46-1907EA63BF22}" destId="{85CE986D-1508-4EA0-A651-5E5A13619E8C}" srcOrd="1" destOrd="0" presId="urn:microsoft.com/office/officeart/2005/8/layout/orgChart1"/>
    <dgm:cxn modelId="{DAD72A74-FA6C-4E1E-96CA-89523DC82D18}" type="presParOf" srcId="{A305BB94-9901-41DA-9E07-94598EB80898}" destId="{C61BC37C-E54C-491D-8D41-2016F55B6B73}" srcOrd="1" destOrd="0" presId="urn:microsoft.com/office/officeart/2005/8/layout/orgChart1"/>
    <dgm:cxn modelId="{4316B106-3587-4A56-AECD-4A62EB784DF6}" type="presParOf" srcId="{C61BC37C-E54C-491D-8D41-2016F55B6B73}" destId="{7FF23A16-1793-481B-9D01-2EC6208FE6F7}" srcOrd="0" destOrd="0" presId="urn:microsoft.com/office/officeart/2005/8/layout/orgChart1"/>
    <dgm:cxn modelId="{ABC8D09B-4378-4F98-9F96-D95D447A0F6B}" type="presParOf" srcId="{C61BC37C-E54C-491D-8D41-2016F55B6B73}" destId="{D3804594-A98F-452D-AA73-51C8437525DF}" srcOrd="1" destOrd="0" presId="urn:microsoft.com/office/officeart/2005/8/layout/orgChart1"/>
    <dgm:cxn modelId="{69041C02-BFDA-46F2-8404-D02F98D6D4A6}" type="presParOf" srcId="{D3804594-A98F-452D-AA73-51C8437525DF}" destId="{8AEABA51-0E0B-4E9B-AB19-7F6714B2DF1E}" srcOrd="0" destOrd="0" presId="urn:microsoft.com/office/officeart/2005/8/layout/orgChart1"/>
    <dgm:cxn modelId="{E1265E24-C906-4246-B192-C2AA8FDE46E8}" type="presParOf" srcId="{8AEABA51-0E0B-4E9B-AB19-7F6714B2DF1E}" destId="{8702BB74-AF18-49CA-88E4-4DA274F6DA66}" srcOrd="0" destOrd="0" presId="urn:microsoft.com/office/officeart/2005/8/layout/orgChart1"/>
    <dgm:cxn modelId="{A153F57E-C28B-40EC-B728-9DBF92EF5980}" type="presParOf" srcId="{8AEABA51-0E0B-4E9B-AB19-7F6714B2DF1E}" destId="{4968DFBC-0144-44F8-A645-9FF347AC1C48}" srcOrd="1" destOrd="0" presId="urn:microsoft.com/office/officeart/2005/8/layout/orgChart1"/>
    <dgm:cxn modelId="{5CCF88CE-5A4B-48F3-8F14-CA29D1A0285C}" type="presParOf" srcId="{D3804594-A98F-452D-AA73-51C8437525DF}" destId="{EDFFA0FF-B4D4-4480-BDCC-8FCEEB013320}" srcOrd="1" destOrd="0" presId="urn:microsoft.com/office/officeart/2005/8/layout/orgChart1"/>
    <dgm:cxn modelId="{4C7D6698-8CD7-413B-8D6D-3EFB8004F289}" type="presParOf" srcId="{D3804594-A98F-452D-AA73-51C8437525DF}" destId="{7D468DC6-C132-479D-977B-35690BEEA006}" srcOrd="2" destOrd="0" presId="urn:microsoft.com/office/officeart/2005/8/layout/orgChart1"/>
    <dgm:cxn modelId="{EF232B26-E9B3-461B-9A9E-131665E42CCD}" type="presParOf" srcId="{C61BC37C-E54C-491D-8D41-2016F55B6B73}" destId="{AE5E1120-9B14-4216-A278-18FB70F85391}" srcOrd="2" destOrd="0" presId="urn:microsoft.com/office/officeart/2005/8/layout/orgChart1"/>
    <dgm:cxn modelId="{083F8688-5083-4C27-AD8B-A8625D0E524C}" type="presParOf" srcId="{C61BC37C-E54C-491D-8D41-2016F55B6B73}" destId="{02411AA3-2280-455F-AC88-D89F58C4DF97}" srcOrd="3" destOrd="0" presId="urn:microsoft.com/office/officeart/2005/8/layout/orgChart1"/>
    <dgm:cxn modelId="{1055A9A6-E45F-4A3D-BF4F-3C71493915AC}" type="presParOf" srcId="{02411AA3-2280-455F-AC88-D89F58C4DF97}" destId="{CD9C3569-1640-478B-B46A-255693C1A092}" srcOrd="0" destOrd="0" presId="urn:microsoft.com/office/officeart/2005/8/layout/orgChart1"/>
    <dgm:cxn modelId="{5CD240A4-87C1-4D6E-A178-10CDCADC0127}" type="presParOf" srcId="{CD9C3569-1640-478B-B46A-255693C1A092}" destId="{BB0E8BCC-715C-4A0D-89AF-603208729D05}" srcOrd="0" destOrd="0" presId="urn:microsoft.com/office/officeart/2005/8/layout/orgChart1"/>
    <dgm:cxn modelId="{05218149-0920-4882-A510-1539A45C2B46}" type="presParOf" srcId="{CD9C3569-1640-478B-B46A-255693C1A092}" destId="{A21EEE23-676D-4B74-B6BE-F1C9BCD13DBB}" srcOrd="1" destOrd="0" presId="urn:microsoft.com/office/officeart/2005/8/layout/orgChart1"/>
    <dgm:cxn modelId="{FCCB1DA8-3CAC-47BF-8EBC-BAFBB977A7E4}" type="presParOf" srcId="{02411AA3-2280-455F-AC88-D89F58C4DF97}" destId="{23F19A0C-18B6-4BC6-A278-7AD35EC3CF89}" srcOrd="1" destOrd="0" presId="urn:microsoft.com/office/officeart/2005/8/layout/orgChart1"/>
    <dgm:cxn modelId="{DFCCC018-D6FB-47F1-B397-2A6844E53382}" type="presParOf" srcId="{02411AA3-2280-455F-AC88-D89F58C4DF97}" destId="{DFF20827-1B2F-4342-8DB6-66B5FFAF9C16}" srcOrd="2" destOrd="0" presId="urn:microsoft.com/office/officeart/2005/8/layout/orgChart1"/>
    <dgm:cxn modelId="{AA974ED7-9FAC-4C17-8E7A-17F260FA3B6D}" type="presParOf" srcId="{A305BB94-9901-41DA-9E07-94598EB80898}" destId="{0E315D85-BE9E-472A-B2DB-542A44C4BA36}" srcOrd="2" destOrd="0" presId="urn:microsoft.com/office/officeart/2005/8/layout/orgChart1"/>
    <dgm:cxn modelId="{E377AB37-4F7B-4F55-B044-A688F7B42A5C}" type="presParOf" srcId="{4704A278-3BC7-46F0-8402-F58FAAAE845B}" destId="{15835E9D-D9CE-465F-8758-4453CB4E8F73}" srcOrd="4" destOrd="0" presId="urn:microsoft.com/office/officeart/2005/8/layout/orgChart1"/>
    <dgm:cxn modelId="{43B4AD7C-1CDC-440C-8823-4D98388008BF}" type="presParOf" srcId="{4704A278-3BC7-46F0-8402-F58FAAAE845B}" destId="{E6F9771A-9387-4872-AEA4-FB6B14D0AE9C}" srcOrd="5" destOrd="0" presId="urn:microsoft.com/office/officeart/2005/8/layout/orgChart1"/>
    <dgm:cxn modelId="{3B30216D-3EE9-4B4F-A0A8-FDAE433DE957}" type="presParOf" srcId="{E6F9771A-9387-4872-AEA4-FB6B14D0AE9C}" destId="{03F2AC9A-08E4-4BD0-A8DD-DBA163E1C848}" srcOrd="0" destOrd="0" presId="urn:microsoft.com/office/officeart/2005/8/layout/orgChart1"/>
    <dgm:cxn modelId="{5D2591F4-59B4-4C57-89D6-94EE4AB1E45C}" type="presParOf" srcId="{03F2AC9A-08E4-4BD0-A8DD-DBA163E1C848}" destId="{A9CFC25B-427B-4994-8511-26ACBC9AC785}" srcOrd="0" destOrd="0" presId="urn:microsoft.com/office/officeart/2005/8/layout/orgChart1"/>
    <dgm:cxn modelId="{2AF1FFE4-7F51-4B0A-8EFC-F63A1D6BD716}" type="presParOf" srcId="{03F2AC9A-08E4-4BD0-A8DD-DBA163E1C848}" destId="{10A2B449-A257-4150-A1D8-FA2C2612E989}" srcOrd="1" destOrd="0" presId="urn:microsoft.com/office/officeart/2005/8/layout/orgChart1"/>
    <dgm:cxn modelId="{45F50706-37EA-4EF0-B08E-BD8B7FFA54DD}" type="presParOf" srcId="{E6F9771A-9387-4872-AEA4-FB6B14D0AE9C}" destId="{B3B345B9-B166-457A-997D-62A27EF888BB}" srcOrd="1" destOrd="0" presId="urn:microsoft.com/office/officeart/2005/8/layout/orgChart1"/>
    <dgm:cxn modelId="{A59F2C96-56B1-47E0-9140-E0F242138675}" type="presParOf" srcId="{B3B345B9-B166-457A-997D-62A27EF888BB}" destId="{0D08817A-0CDA-4CD2-8601-3497D8D7CD8C}" srcOrd="0" destOrd="0" presId="urn:microsoft.com/office/officeart/2005/8/layout/orgChart1"/>
    <dgm:cxn modelId="{21475F75-FF06-4CAF-9365-20C96987C5A7}" type="presParOf" srcId="{B3B345B9-B166-457A-997D-62A27EF888BB}" destId="{7CE73DCF-005E-4E83-84A0-C3A8C55D281E}" srcOrd="1" destOrd="0" presId="urn:microsoft.com/office/officeart/2005/8/layout/orgChart1"/>
    <dgm:cxn modelId="{D3FB75A4-5ECB-432D-97A6-5638E1E124E4}" type="presParOf" srcId="{7CE73DCF-005E-4E83-84A0-C3A8C55D281E}" destId="{753C22C6-41CF-4A97-998C-9F26ED02947F}" srcOrd="0" destOrd="0" presId="urn:microsoft.com/office/officeart/2005/8/layout/orgChart1"/>
    <dgm:cxn modelId="{F2AFC9C8-BCF9-4F4C-943F-94CC9980DFA9}" type="presParOf" srcId="{753C22C6-41CF-4A97-998C-9F26ED02947F}" destId="{180DC8FA-5823-4B9C-82E6-DBA34F5E544C}" srcOrd="0" destOrd="0" presId="urn:microsoft.com/office/officeart/2005/8/layout/orgChart1"/>
    <dgm:cxn modelId="{BE9CE29C-E530-4211-A125-94D6DAE51EE1}" type="presParOf" srcId="{753C22C6-41CF-4A97-998C-9F26ED02947F}" destId="{2EA6E79F-1F7E-4249-B1FE-9D9AA1F44DD0}" srcOrd="1" destOrd="0" presId="urn:microsoft.com/office/officeart/2005/8/layout/orgChart1"/>
    <dgm:cxn modelId="{B7E32F5A-EF31-4681-A8A4-E77B1C56BD08}" type="presParOf" srcId="{7CE73DCF-005E-4E83-84A0-C3A8C55D281E}" destId="{6FCD580D-AC2E-48AC-8927-3337DED9707B}" srcOrd="1" destOrd="0" presId="urn:microsoft.com/office/officeart/2005/8/layout/orgChart1"/>
    <dgm:cxn modelId="{1F21D223-AEFF-4BAD-A81D-CD8CD5853C38}" type="presParOf" srcId="{7CE73DCF-005E-4E83-84A0-C3A8C55D281E}" destId="{80AA5E5E-9C3D-4528-9E16-090E905FA826}" srcOrd="2" destOrd="0" presId="urn:microsoft.com/office/officeart/2005/8/layout/orgChart1"/>
    <dgm:cxn modelId="{9CD33BAB-A6C7-4339-9592-123A28297A66}" type="presParOf" srcId="{B3B345B9-B166-457A-997D-62A27EF888BB}" destId="{19BFF0B4-AF17-4F43-8620-379D88E41CB9}" srcOrd="2" destOrd="0" presId="urn:microsoft.com/office/officeart/2005/8/layout/orgChart1"/>
    <dgm:cxn modelId="{8D3F79F8-19A7-49E5-A239-FC34E4B96654}" type="presParOf" srcId="{B3B345B9-B166-457A-997D-62A27EF888BB}" destId="{31429E9E-7615-4CE1-A03E-969B9F372EFB}" srcOrd="3" destOrd="0" presId="urn:microsoft.com/office/officeart/2005/8/layout/orgChart1"/>
    <dgm:cxn modelId="{36F9D1BE-3163-4182-9AEB-F179187CF5C3}" type="presParOf" srcId="{31429E9E-7615-4CE1-A03E-969B9F372EFB}" destId="{28F746BF-4EA3-49FC-8E04-2FFA7AD18EC8}" srcOrd="0" destOrd="0" presId="urn:microsoft.com/office/officeart/2005/8/layout/orgChart1"/>
    <dgm:cxn modelId="{DCF0CA78-C6D6-4913-9CA8-E07B3089603D}" type="presParOf" srcId="{28F746BF-4EA3-49FC-8E04-2FFA7AD18EC8}" destId="{12224827-78FB-4FED-9AE2-734CABD0DC2A}" srcOrd="0" destOrd="0" presId="urn:microsoft.com/office/officeart/2005/8/layout/orgChart1"/>
    <dgm:cxn modelId="{AB344A2C-1FAE-4522-B5B0-7D4E060C6FAD}" type="presParOf" srcId="{28F746BF-4EA3-49FC-8E04-2FFA7AD18EC8}" destId="{4C9B211B-A749-42C1-9396-DC6E15621362}" srcOrd="1" destOrd="0" presId="urn:microsoft.com/office/officeart/2005/8/layout/orgChart1"/>
    <dgm:cxn modelId="{4775A211-DB77-438C-AE37-2AB99256B42B}" type="presParOf" srcId="{31429E9E-7615-4CE1-A03E-969B9F372EFB}" destId="{D1F38D54-5AAF-4675-9B9C-EC1F19ABC4C9}" srcOrd="1" destOrd="0" presId="urn:microsoft.com/office/officeart/2005/8/layout/orgChart1"/>
    <dgm:cxn modelId="{0C7331E7-FC3A-441D-9271-65D29241B546}" type="presParOf" srcId="{31429E9E-7615-4CE1-A03E-969B9F372EFB}" destId="{8A532BB5-BC66-468D-88D3-8A67F181A5AE}" srcOrd="2" destOrd="0" presId="urn:microsoft.com/office/officeart/2005/8/layout/orgChart1"/>
    <dgm:cxn modelId="{7491F239-886B-4243-8A16-5B3667B84B2D}" type="presParOf" srcId="{B3B345B9-B166-457A-997D-62A27EF888BB}" destId="{7FCA87BB-3E69-4777-89A3-17FD667084C3}" srcOrd="4" destOrd="0" presId="urn:microsoft.com/office/officeart/2005/8/layout/orgChart1"/>
    <dgm:cxn modelId="{4AF20685-AD7C-4259-AF0C-31859BA10FE4}" type="presParOf" srcId="{B3B345B9-B166-457A-997D-62A27EF888BB}" destId="{53A33D26-D5EE-450C-BC93-0BE82CFB667B}" srcOrd="5" destOrd="0" presId="urn:microsoft.com/office/officeart/2005/8/layout/orgChart1"/>
    <dgm:cxn modelId="{5DEAC0E7-F452-4CD8-AC6E-23512BE37D40}" type="presParOf" srcId="{53A33D26-D5EE-450C-BC93-0BE82CFB667B}" destId="{61D3EDF7-E379-40A2-83DF-AF2414ED33E3}" srcOrd="0" destOrd="0" presId="urn:microsoft.com/office/officeart/2005/8/layout/orgChart1"/>
    <dgm:cxn modelId="{A054916D-94E3-476B-8068-2A87B7E19869}" type="presParOf" srcId="{61D3EDF7-E379-40A2-83DF-AF2414ED33E3}" destId="{6DBC191D-A7D0-44A0-90E7-EEDDC45B0E56}" srcOrd="0" destOrd="0" presId="urn:microsoft.com/office/officeart/2005/8/layout/orgChart1"/>
    <dgm:cxn modelId="{3C107C86-5B49-49D6-B333-15F14A31152B}" type="presParOf" srcId="{61D3EDF7-E379-40A2-83DF-AF2414ED33E3}" destId="{303F2897-8448-4C30-95C7-46F7B966371C}" srcOrd="1" destOrd="0" presId="urn:microsoft.com/office/officeart/2005/8/layout/orgChart1"/>
    <dgm:cxn modelId="{C283BBF1-018B-4C87-9C6D-C86FC1BB7518}" type="presParOf" srcId="{53A33D26-D5EE-450C-BC93-0BE82CFB667B}" destId="{A34F8464-1600-43C0-B516-84209E371612}" srcOrd="1" destOrd="0" presId="urn:microsoft.com/office/officeart/2005/8/layout/orgChart1"/>
    <dgm:cxn modelId="{D75560EE-3637-4F81-B93A-4AD47F2B6F4B}" type="presParOf" srcId="{53A33D26-D5EE-450C-BC93-0BE82CFB667B}" destId="{6F5D84AF-14D7-4F91-8D9F-C122DAA81D6E}" srcOrd="2" destOrd="0" presId="urn:microsoft.com/office/officeart/2005/8/layout/orgChart1"/>
    <dgm:cxn modelId="{091E1C38-9FB8-436C-A6D3-77E110BF4207}" type="presParOf" srcId="{E6F9771A-9387-4872-AEA4-FB6B14D0AE9C}" destId="{5F4C1F11-9C25-41B5-B0AF-DEC2B396E451}" srcOrd="2" destOrd="0" presId="urn:microsoft.com/office/officeart/2005/8/layout/orgChart1"/>
    <dgm:cxn modelId="{295A99BA-E69A-451B-82DB-BCC4A6610A2D}" type="presParOf" srcId="{4704A278-3BC7-46F0-8402-F58FAAAE845B}" destId="{C815D6F0-F78B-43AE-86B4-FDC76B9B4227}" srcOrd="6" destOrd="0" presId="urn:microsoft.com/office/officeart/2005/8/layout/orgChart1"/>
    <dgm:cxn modelId="{989D98DA-6DE4-4005-8723-87EA9C9C6028}" type="presParOf" srcId="{4704A278-3BC7-46F0-8402-F58FAAAE845B}" destId="{B2AD11F8-F410-4A82-A40A-5C3FE3695C01}" srcOrd="7" destOrd="0" presId="urn:microsoft.com/office/officeart/2005/8/layout/orgChart1"/>
    <dgm:cxn modelId="{19D3CF8A-4C68-447B-9E32-B45A2D74EF9E}" type="presParOf" srcId="{B2AD11F8-F410-4A82-A40A-5C3FE3695C01}" destId="{A4132892-6E59-42A4-8A6F-1CD456ACF38F}" srcOrd="0" destOrd="0" presId="urn:microsoft.com/office/officeart/2005/8/layout/orgChart1"/>
    <dgm:cxn modelId="{03C35B82-7D62-485F-9703-5E61CC1CB129}" type="presParOf" srcId="{A4132892-6E59-42A4-8A6F-1CD456ACF38F}" destId="{6F26E7E8-841D-4F56-85DF-D90B96C80BE9}" srcOrd="0" destOrd="0" presId="urn:microsoft.com/office/officeart/2005/8/layout/orgChart1"/>
    <dgm:cxn modelId="{F4BB7514-173C-41CE-BB33-991A946ADAD0}" type="presParOf" srcId="{A4132892-6E59-42A4-8A6F-1CD456ACF38F}" destId="{38918FAC-4006-4577-8593-3D4CA6FD6647}" srcOrd="1" destOrd="0" presId="urn:microsoft.com/office/officeart/2005/8/layout/orgChart1"/>
    <dgm:cxn modelId="{D2D695D1-8CD1-4937-81E6-8D8DACFE5C04}" type="presParOf" srcId="{B2AD11F8-F410-4A82-A40A-5C3FE3695C01}" destId="{A0F31115-E291-43F5-AE38-19DF96BFFB9C}" srcOrd="1" destOrd="0" presId="urn:microsoft.com/office/officeart/2005/8/layout/orgChart1"/>
    <dgm:cxn modelId="{FC028B90-23DD-48E4-8E4A-D5F1796AC834}" type="presParOf" srcId="{A0F31115-E291-43F5-AE38-19DF96BFFB9C}" destId="{5B79049F-3AEE-485C-93A9-C8E987C58FB5}" srcOrd="0" destOrd="0" presId="urn:microsoft.com/office/officeart/2005/8/layout/orgChart1"/>
    <dgm:cxn modelId="{FED34147-333F-40CB-A0A3-27D9C995E971}" type="presParOf" srcId="{A0F31115-E291-43F5-AE38-19DF96BFFB9C}" destId="{2C7694F1-669B-46AF-8860-214AC11FD9B6}" srcOrd="1" destOrd="0" presId="urn:microsoft.com/office/officeart/2005/8/layout/orgChart1"/>
    <dgm:cxn modelId="{395526FF-3F4E-4EC4-9ED5-F9CB8475231A}" type="presParOf" srcId="{2C7694F1-669B-46AF-8860-214AC11FD9B6}" destId="{5A086956-AD84-4B62-9770-075F35E414B8}" srcOrd="0" destOrd="0" presId="urn:microsoft.com/office/officeart/2005/8/layout/orgChart1"/>
    <dgm:cxn modelId="{34E4426F-30E9-499D-9BAE-69A276CFF274}" type="presParOf" srcId="{5A086956-AD84-4B62-9770-075F35E414B8}" destId="{BD3AED20-32BD-4578-8BEE-099DB506106F}" srcOrd="0" destOrd="0" presId="urn:microsoft.com/office/officeart/2005/8/layout/orgChart1"/>
    <dgm:cxn modelId="{A4E0FEC2-BB26-4E4B-98CA-7CF64129142F}" type="presParOf" srcId="{5A086956-AD84-4B62-9770-075F35E414B8}" destId="{146EDE2F-8098-4B66-B39F-D93BBD51404B}" srcOrd="1" destOrd="0" presId="urn:microsoft.com/office/officeart/2005/8/layout/orgChart1"/>
    <dgm:cxn modelId="{22929923-D3A6-4401-9BA8-80FD45456F86}" type="presParOf" srcId="{2C7694F1-669B-46AF-8860-214AC11FD9B6}" destId="{8E154995-8AD8-4171-9340-D54522402E6F}" srcOrd="1" destOrd="0" presId="urn:microsoft.com/office/officeart/2005/8/layout/orgChart1"/>
    <dgm:cxn modelId="{442970D8-B2C7-4067-8985-E4FD75A3D699}" type="presParOf" srcId="{2C7694F1-669B-46AF-8860-214AC11FD9B6}" destId="{EC7345EF-A342-4CBA-9CD7-B4DA4B408180}" srcOrd="2" destOrd="0" presId="urn:microsoft.com/office/officeart/2005/8/layout/orgChart1"/>
    <dgm:cxn modelId="{65996345-94E1-4344-86D5-F530D12C771A}" type="presParOf" srcId="{A0F31115-E291-43F5-AE38-19DF96BFFB9C}" destId="{0A054F93-E10B-4F75-B42C-8C7CE9A2F049}" srcOrd="2" destOrd="0" presId="urn:microsoft.com/office/officeart/2005/8/layout/orgChart1"/>
    <dgm:cxn modelId="{242777F2-752A-40FC-AF2F-8D6E13A9EF65}" type="presParOf" srcId="{A0F31115-E291-43F5-AE38-19DF96BFFB9C}" destId="{2A623AFC-8FD8-49EA-8A8B-EB112BB03978}" srcOrd="3" destOrd="0" presId="urn:microsoft.com/office/officeart/2005/8/layout/orgChart1"/>
    <dgm:cxn modelId="{ED275137-DFBD-4E06-8C01-EE83824EDD53}" type="presParOf" srcId="{2A623AFC-8FD8-49EA-8A8B-EB112BB03978}" destId="{11E6C53A-116F-41C0-8A2F-F9BCC28F6AE2}" srcOrd="0" destOrd="0" presId="urn:microsoft.com/office/officeart/2005/8/layout/orgChart1"/>
    <dgm:cxn modelId="{90A906A9-9DD3-40E7-A0BC-47D2EF904C4B}" type="presParOf" srcId="{11E6C53A-116F-41C0-8A2F-F9BCC28F6AE2}" destId="{7EFAC244-5F10-40A1-B4CD-D0F87724DE3C}" srcOrd="0" destOrd="0" presId="urn:microsoft.com/office/officeart/2005/8/layout/orgChart1"/>
    <dgm:cxn modelId="{49A51F88-3E45-4E0B-8626-43958C12E58B}" type="presParOf" srcId="{11E6C53A-116F-41C0-8A2F-F9BCC28F6AE2}" destId="{E573129E-56AF-4267-AC8C-158BE1DB1CE9}" srcOrd="1" destOrd="0" presId="urn:microsoft.com/office/officeart/2005/8/layout/orgChart1"/>
    <dgm:cxn modelId="{28FCE0EF-079F-432F-8B59-641330FB4401}" type="presParOf" srcId="{2A623AFC-8FD8-49EA-8A8B-EB112BB03978}" destId="{C480D531-ADA2-480A-A052-2D09A4AB6516}" srcOrd="1" destOrd="0" presId="urn:microsoft.com/office/officeart/2005/8/layout/orgChart1"/>
    <dgm:cxn modelId="{BE2F2A31-0764-403F-B27E-EF5558213FB0}" type="presParOf" srcId="{2A623AFC-8FD8-49EA-8A8B-EB112BB03978}" destId="{D0C6C247-317D-4FC9-A984-621AF656803F}" srcOrd="2" destOrd="0" presId="urn:microsoft.com/office/officeart/2005/8/layout/orgChart1"/>
    <dgm:cxn modelId="{F952C8FC-C653-475D-978C-0B70BEC9FCD0}" type="presParOf" srcId="{B2AD11F8-F410-4A82-A40A-5C3FE3695C01}" destId="{8A483938-A092-4DE2-9861-7343AB38204D}" srcOrd="2" destOrd="0" presId="urn:microsoft.com/office/officeart/2005/8/layout/orgChart1"/>
    <dgm:cxn modelId="{11A8FA12-6FB7-48B8-93BE-CA6A956DC666}" type="presParOf" srcId="{4704A278-3BC7-46F0-8402-F58FAAAE845B}" destId="{B4DCE05A-941B-434F-BDB2-5BCB44902FED}" srcOrd="8" destOrd="0" presId="urn:microsoft.com/office/officeart/2005/8/layout/orgChart1"/>
    <dgm:cxn modelId="{70FACB4A-5496-4FEA-AF48-9FB58ECA1FFF}" type="presParOf" srcId="{4704A278-3BC7-46F0-8402-F58FAAAE845B}" destId="{18DA913C-7D06-4C2E-9938-E00576625D3F}" srcOrd="9" destOrd="0" presId="urn:microsoft.com/office/officeart/2005/8/layout/orgChart1"/>
    <dgm:cxn modelId="{76D667B5-A551-46EA-A184-C59DA7E83836}" type="presParOf" srcId="{18DA913C-7D06-4C2E-9938-E00576625D3F}" destId="{99CACDF2-6698-4878-B0ED-8F3EB1C39C2E}" srcOrd="0" destOrd="0" presId="urn:microsoft.com/office/officeart/2005/8/layout/orgChart1"/>
    <dgm:cxn modelId="{A62514ED-5100-4C8F-8609-F192B117142D}" type="presParOf" srcId="{99CACDF2-6698-4878-B0ED-8F3EB1C39C2E}" destId="{0948B9F2-5CC5-409F-8853-126FCD8CABFB}" srcOrd="0" destOrd="0" presId="urn:microsoft.com/office/officeart/2005/8/layout/orgChart1"/>
    <dgm:cxn modelId="{F0593838-8D54-42EB-8FF4-70C6579F238A}" type="presParOf" srcId="{99CACDF2-6698-4878-B0ED-8F3EB1C39C2E}" destId="{37C9D630-01B5-4F81-8341-EE46B0E0B2FE}" srcOrd="1" destOrd="0" presId="urn:microsoft.com/office/officeart/2005/8/layout/orgChart1"/>
    <dgm:cxn modelId="{F379E17B-C028-45D6-BBB4-E3774E5E9055}" type="presParOf" srcId="{18DA913C-7D06-4C2E-9938-E00576625D3F}" destId="{259062A4-EFCF-44BA-93CA-ACDC51DD7C7F}" srcOrd="1" destOrd="0" presId="urn:microsoft.com/office/officeart/2005/8/layout/orgChart1"/>
    <dgm:cxn modelId="{FB02FA19-F519-46EB-8365-B48A6C146302}" type="presParOf" srcId="{259062A4-EFCF-44BA-93CA-ACDC51DD7C7F}" destId="{DB5CAD5C-2F18-4507-A1A8-D5D24454F3DE}" srcOrd="0" destOrd="0" presId="urn:microsoft.com/office/officeart/2005/8/layout/orgChart1"/>
    <dgm:cxn modelId="{528435F3-C1C3-4983-9BD0-F04BACAB0433}" type="presParOf" srcId="{259062A4-EFCF-44BA-93CA-ACDC51DD7C7F}" destId="{54B15C39-0F6D-42D4-BDCA-4689BB0BB7A7}" srcOrd="1" destOrd="0" presId="urn:microsoft.com/office/officeart/2005/8/layout/orgChart1"/>
    <dgm:cxn modelId="{9F8C607B-1338-4F9A-97F9-301B1AC9EBD8}" type="presParOf" srcId="{54B15C39-0F6D-42D4-BDCA-4689BB0BB7A7}" destId="{7A3075BB-2BE4-48D7-8000-32E6D319285C}" srcOrd="0" destOrd="0" presId="urn:microsoft.com/office/officeart/2005/8/layout/orgChart1"/>
    <dgm:cxn modelId="{7C91CE53-CAA3-4A12-815B-213BD66541E0}" type="presParOf" srcId="{7A3075BB-2BE4-48D7-8000-32E6D319285C}" destId="{15AC9406-A554-4E55-A7B3-C19DC3E50E39}" srcOrd="0" destOrd="0" presId="urn:microsoft.com/office/officeart/2005/8/layout/orgChart1"/>
    <dgm:cxn modelId="{EDB44667-3BE4-47F5-878A-FAB6D9F54B6F}" type="presParOf" srcId="{7A3075BB-2BE4-48D7-8000-32E6D319285C}" destId="{AD6DAD85-8DAB-4163-9B11-BCAC64A37C4B}" srcOrd="1" destOrd="0" presId="urn:microsoft.com/office/officeart/2005/8/layout/orgChart1"/>
    <dgm:cxn modelId="{3B69C514-FABD-4548-85DE-EC95ABEB65F0}" type="presParOf" srcId="{54B15C39-0F6D-42D4-BDCA-4689BB0BB7A7}" destId="{57CC496D-596A-45DD-BE83-CFA07110FDFA}" srcOrd="1" destOrd="0" presId="urn:microsoft.com/office/officeart/2005/8/layout/orgChart1"/>
    <dgm:cxn modelId="{17B415B5-ADCD-4318-B077-D83E649797DC}" type="presParOf" srcId="{54B15C39-0F6D-42D4-BDCA-4689BB0BB7A7}" destId="{5D2ADEAB-1731-43CF-98A9-661B7EB1AA76}" srcOrd="2" destOrd="0" presId="urn:microsoft.com/office/officeart/2005/8/layout/orgChart1"/>
    <dgm:cxn modelId="{594EF06B-39E4-4C6C-90A9-98AF9510958D}" type="presParOf" srcId="{259062A4-EFCF-44BA-93CA-ACDC51DD7C7F}" destId="{7DE2613E-45D3-4FC3-8063-41CC0C2EB6F6}" srcOrd="2" destOrd="0" presId="urn:microsoft.com/office/officeart/2005/8/layout/orgChart1"/>
    <dgm:cxn modelId="{D8754F20-0355-4437-BB6A-364540B4F2BB}" type="presParOf" srcId="{259062A4-EFCF-44BA-93CA-ACDC51DD7C7F}" destId="{45A73B46-F956-4555-9D87-40364F2E4F67}" srcOrd="3" destOrd="0" presId="urn:microsoft.com/office/officeart/2005/8/layout/orgChart1"/>
    <dgm:cxn modelId="{CA714428-DC26-4EAA-9BD5-5FE803E8DD74}" type="presParOf" srcId="{45A73B46-F956-4555-9D87-40364F2E4F67}" destId="{58F497BD-D4CB-477F-AE7A-FA0735BAF01F}" srcOrd="0" destOrd="0" presId="urn:microsoft.com/office/officeart/2005/8/layout/orgChart1"/>
    <dgm:cxn modelId="{A34BF639-7474-4129-8ED8-5A4774F0F701}" type="presParOf" srcId="{58F497BD-D4CB-477F-AE7A-FA0735BAF01F}" destId="{6F87B633-845B-4101-B030-FD6807ADE5D4}" srcOrd="0" destOrd="0" presId="urn:microsoft.com/office/officeart/2005/8/layout/orgChart1"/>
    <dgm:cxn modelId="{4570F3E4-2BC8-40EF-9936-A622765736D8}" type="presParOf" srcId="{58F497BD-D4CB-477F-AE7A-FA0735BAF01F}" destId="{2EB459CC-EE79-4A6E-AEC8-9FBD05C8E915}" srcOrd="1" destOrd="0" presId="urn:microsoft.com/office/officeart/2005/8/layout/orgChart1"/>
    <dgm:cxn modelId="{5A993010-32B8-40A0-8D7A-C5F45DD2B8E9}" type="presParOf" srcId="{45A73B46-F956-4555-9D87-40364F2E4F67}" destId="{7CE5183F-FEF7-4975-8D0B-EAB49BDFAE16}" srcOrd="1" destOrd="0" presId="urn:microsoft.com/office/officeart/2005/8/layout/orgChart1"/>
    <dgm:cxn modelId="{278D31DD-9C23-4AF0-9C7F-F674467EB381}" type="presParOf" srcId="{45A73B46-F956-4555-9D87-40364F2E4F67}" destId="{1FC46F3A-4C86-4699-B2C0-7BB40DFB29B9}" srcOrd="2" destOrd="0" presId="urn:microsoft.com/office/officeart/2005/8/layout/orgChart1"/>
    <dgm:cxn modelId="{DA77DFA4-5CAA-4B6E-AEF8-2CE74F952048}" type="presParOf" srcId="{18DA913C-7D06-4C2E-9938-E00576625D3F}" destId="{0AABA196-72FF-4D42-B7FE-A70F08D2C6EE}" srcOrd="2" destOrd="0" presId="urn:microsoft.com/office/officeart/2005/8/layout/orgChart1"/>
    <dgm:cxn modelId="{9E168882-5D84-481F-AD32-1CC8FE73A120}" type="presParOf" srcId="{4704A278-3BC7-46F0-8402-F58FAAAE845B}" destId="{53B721D0-1AED-44EE-AC2F-D402F36D5C64}" srcOrd="10" destOrd="0" presId="urn:microsoft.com/office/officeart/2005/8/layout/orgChart1"/>
    <dgm:cxn modelId="{DC2413FD-DE44-45F2-8604-1FB1EE476BEF}" type="presParOf" srcId="{4704A278-3BC7-46F0-8402-F58FAAAE845B}" destId="{61F96FAD-79E3-42C2-AB68-EDBCCD135B4B}" srcOrd="11" destOrd="0" presId="urn:microsoft.com/office/officeart/2005/8/layout/orgChart1"/>
    <dgm:cxn modelId="{2917A750-BB01-4021-A42C-6945CCA8ED27}" type="presParOf" srcId="{61F96FAD-79E3-42C2-AB68-EDBCCD135B4B}" destId="{2B889CE1-718E-4450-8D9F-4F4B000D57B0}" srcOrd="0" destOrd="0" presId="urn:microsoft.com/office/officeart/2005/8/layout/orgChart1"/>
    <dgm:cxn modelId="{C374ED78-802E-4576-8465-75867ECE2D17}" type="presParOf" srcId="{2B889CE1-718E-4450-8D9F-4F4B000D57B0}" destId="{DE57730F-87D8-4D6D-9F2F-626A507F0B47}" srcOrd="0" destOrd="0" presId="urn:microsoft.com/office/officeart/2005/8/layout/orgChart1"/>
    <dgm:cxn modelId="{A564DDF6-3B62-4A1C-926D-BB1A89D9B640}" type="presParOf" srcId="{2B889CE1-718E-4450-8D9F-4F4B000D57B0}" destId="{9C2A5433-8466-4B31-9D6C-A931D8384B49}" srcOrd="1" destOrd="0" presId="urn:microsoft.com/office/officeart/2005/8/layout/orgChart1"/>
    <dgm:cxn modelId="{F92F539A-8264-4904-A3C4-EC147704D587}" type="presParOf" srcId="{61F96FAD-79E3-42C2-AB68-EDBCCD135B4B}" destId="{CF4E2F10-8118-4920-89F9-85C3A2ADB8C2}" srcOrd="1" destOrd="0" presId="urn:microsoft.com/office/officeart/2005/8/layout/orgChart1"/>
    <dgm:cxn modelId="{553EF8A1-26D6-4A81-9E5C-E2D4A07B973D}" type="presParOf" srcId="{CF4E2F10-8118-4920-89F9-85C3A2ADB8C2}" destId="{EA864564-E60D-4D90-A510-9A61704F0592}" srcOrd="0" destOrd="0" presId="urn:microsoft.com/office/officeart/2005/8/layout/orgChart1"/>
    <dgm:cxn modelId="{0437EE9C-3164-4868-AC6D-3FC82DF45509}" type="presParOf" srcId="{CF4E2F10-8118-4920-89F9-85C3A2ADB8C2}" destId="{3415219F-7949-4C1A-9183-D6A86A3C698C}" srcOrd="1" destOrd="0" presId="urn:microsoft.com/office/officeart/2005/8/layout/orgChart1"/>
    <dgm:cxn modelId="{531F85C5-7634-4245-BE11-CE653AA8C338}" type="presParOf" srcId="{3415219F-7949-4C1A-9183-D6A86A3C698C}" destId="{0EEB716F-93B9-4640-841C-C0666CC71884}" srcOrd="0" destOrd="0" presId="urn:microsoft.com/office/officeart/2005/8/layout/orgChart1"/>
    <dgm:cxn modelId="{EA7C9959-29B0-4A14-88F8-C2A34159F430}" type="presParOf" srcId="{0EEB716F-93B9-4640-841C-C0666CC71884}" destId="{E7DFCE0D-1A15-42BB-9B08-AD7D8A770C51}" srcOrd="0" destOrd="0" presId="urn:microsoft.com/office/officeart/2005/8/layout/orgChart1"/>
    <dgm:cxn modelId="{0DFD8D0C-D202-4B96-84C9-CCF4E46DBD4D}" type="presParOf" srcId="{0EEB716F-93B9-4640-841C-C0666CC71884}" destId="{260DC953-94FD-4F10-A3BA-CC28612BCBC9}" srcOrd="1" destOrd="0" presId="urn:microsoft.com/office/officeart/2005/8/layout/orgChart1"/>
    <dgm:cxn modelId="{A68B3854-8390-4D48-B302-ADB9DA2A109F}" type="presParOf" srcId="{3415219F-7949-4C1A-9183-D6A86A3C698C}" destId="{D039BF58-81CC-403B-A0CC-A483DEAADB9D}" srcOrd="1" destOrd="0" presId="urn:microsoft.com/office/officeart/2005/8/layout/orgChart1"/>
    <dgm:cxn modelId="{2F422B00-4C1E-4B15-B72D-EE30EEA87ADC}" type="presParOf" srcId="{3415219F-7949-4C1A-9183-D6A86A3C698C}" destId="{897F5BB5-5A90-4DE2-A8D2-5EECEC1232D7}" srcOrd="2" destOrd="0" presId="urn:microsoft.com/office/officeart/2005/8/layout/orgChart1"/>
    <dgm:cxn modelId="{2015EC01-7A84-467F-8C6B-D3F928DEE5A6}" type="presParOf" srcId="{CF4E2F10-8118-4920-89F9-85C3A2ADB8C2}" destId="{69CE2947-12CA-47E1-A31B-5AF9211262EA}" srcOrd="2" destOrd="0" presId="urn:microsoft.com/office/officeart/2005/8/layout/orgChart1"/>
    <dgm:cxn modelId="{E1085EA8-B2E7-433B-82C8-2AF6F3C3FD26}" type="presParOf" srcId="{CF4E2F10-8118-4920-89F9-85C3A2ADB8C2}" destId="{D2A4B1A5-3B80-4A34-9DC9-F77A401F438F}" srcOrd="3" destOrd="0" presId="urn:microsoft.com/office/officeart/2005/8/layout/orgChart1"/>
    <dgm:cxn modelId="{C3E1FB26-61DA-4A1F-B9CA-BBE9AB371753}" type="presParOf" srcId="{D2A4B1A5-3B80-4A34-9DC9-F77A401F438F}" destId="{2683644F-A4D7-4AF3-8179-12F8A66214C2}" srcOrd="0" destOrd="0" presId="urn:microsoft.com/office/officeart/2005/8/layout/orgChart1"/>
    <dgm:cxn modelId="{A654E2C7-1444-4407-8FE0-1D40CDFC7E9F}" type="presParOf" srcId="{2683644F-A4D7-4AF3-8179-12F8A66214C2}" destId="{FFAB720C-07F8-4124-9166-24D53280A9DB}" srcOrd="0" destOrd="0" presId="urn:microsoft.com/office/officeart/2005/8/layout/orgChart1"/>
    <dgm:cxn modelId="{387C2996-1110-4F7D-AB11-3D8EB902FB7C}" type="presParOf" srcId="{2683644F-A4D7-4AF3-8179-12F8A66214C2}" destId="{6F846EC2-B4F6-4325-94B8-DC22E008D8FB}" srcOrd="1" destOrd="0" presId="urn:microsoft.com/office/officeart/2005/8/layout/orgChart1"/>
    <dgm:cxn modelId="{702B1E64-F2FA-4CA5-8BF5-87033AE95F2C}" type="presParOf" srcId="{D2A4B1A5-3B80-4A34-9DC9-F77A401F438F}" destId="{D1DC3070-4783-400A-81E7-D8092FC5CB7C}" srcOrd="1" destOrd="0" presId="urn:microsoft.com/office/officeart/2005/8/layout/orgChart1"/>
    <dgm:cxn modelId="{844A0644-D922-4333-851B-201268D5D9F7}" type="presParOf" srcId="{D2A4B1A5-3B80-4A34-9DC9-F77A401F438F}" destId="{D2BC5918-5E53-4C4C-B36C-23E098FA4FF4}" srcOrd="2" destOrd="0" presId="urn:microsoft.com/office/officeart/2005/8/layout/orgChart1"/>
    <dgm:cxn modelId="{E9283E8E-8645-494E-A434-B2BA0B930C8B}" type="presParOf" srcId="{61F96FAD-79E3-42C2-AB68-EDBCCD135B4B}" destId="{13AAB8B9-8975-4278-AB9E-7EADFC731360}" srcOrd="2" destOrd="0" presId="urn:microsoft.com/office/officeart/2005/8/layout/orgChart1"/>
    <dgm:cxn modelId="{818D0E6E-A262-4F27-AE1F-14E3EC65B573}" type="presParOf" srcId="{4704A278-3BC7-46F0-8402-F58FAAAE845B}" destId="{F9F2650B-1A24-4E07-B20E-E56099EB7ED7}" srcOrd="12" destOrd="0" presId="urn:microsoft.com/office/officeart/2005/8/layout/orgChart1"/>
    <dgm:cxn modelId="{0CCBF546-2E43-434E-9E8F-7C62734F142D}" type="presParOf" srcId="{4704A278-3BC7-46F0-8402-F58FAAAE845B}" destId="{962E6CD2-9258-46C1-B0ED-354C964E0152}" srcOrd="13" destOrd="0" presId="urn:microsoft.com/office/officeart/2005/8/layout/orgChart1"/>
    <dgm:cxn modelId="{6F002AC7-1FC4-468B-8418-EB0B588BE747}" type="presParOf" srcId="{962E6CD2-9258-46C1-B0ED-354C964E0152}" destId="{27B307F4-D6CF-4926-9DCF-BEBF80814788}" srcOrd="0" destOrd="0" presId="urn:microsoft.com/office/officeart/2005/8/layout/orgChart1"/>
    <dgm:cxn modelId="{110B883B-7B5B-491E-9589-367ED0A040D5}" type="presParOf" srcId="{27B307F4-D6CF-4926-9DCF-BEBF80814788}" destId="{C2C8747D-6BBE-4964-B9D9-C5F035978BF7}" srcOrd="0" destOrd="0" presId="urn:microsoft.com/office/officeart/2005/8/layout/orgChart1"/>
    <dgm:cxn modelId="{B5583082-92B8-4964-9C7A-3DB963428F85}" type="presParOf" srcId="{27B307F4-D6CF-4926-9DCF-BEBF80814788}" destId="{6542C5FF-C0AB-4A37-983D-5C5CCA6304CC}" srcOrd="1" destOrd="0" presId="urn:microsoft.com/office/officeart/2005/8/layout/orgChart1"/>
    <dgm:cxn modelId="{59F4CE9E-B62A-440D-8EAD-D74DA096F180}" type="presParOf" srcId="{962E6CD2-9258-46C1-B0ED-354C964E0152}" destId="{02622413-F377-4487-9A38-15CDE249B920}" srcOrd="1" destOrd="0" presId="urn:microsoft.com/office/officeart/2005/8/layout/orgChart1"/>
    <dgm:cxn modelId="{72A65C70-78EA-419F-A6D8-C52CA857F705}" type="presParOf" srcId="{02622413-F377-4487-9A38-15CDE249B920}" destId="{0C06B0B5-DE6C-4CF6-9E2E-24475C912D6A}" srcOrd="0" destOrd="0" presId="urn:microsoft.com/office/officeart/2005/8/layout/orgChart1"/>
    <dgm:cxn modelId="{BF4314AC-836C-4573-800D-E812336F1985}" type="presParOf" srcId="{02622413-F377-4487-9A38-15CDE249B920}" destId="{D3FC823E-2243-4F69-9742-C57A0E4C8032}" srcOrd="1" destOrd="0" presId="urn:microsoft.com/office/officeart/2005/8/layout/orgChart1"/>
    <dgm:cxn modelId="{D5619FC1-CFC1-4695-9510-D7E9B20B12C8}" type="presParOf" srcId="{D3FC823E-2243-4F69-9742-C57A0E4C8032}" destId="{FFD5F8CE-89CE-4128-B84C-7D73896E7C82}" srcOrd="0" destOrd="0" presId="urn:microsoft.com/office/officeart/2005/8/layout/orgChart1"/>
    <dgm:cxn modelId="{9C67868C-1E81-43CA-A711-4D75DE172529}" type="presParOf" srcId="{FFD5F8CE-89CE-4128-B84C-7D73896E7C82}" destId="{36CBA68A-9483-4453-9AC0-0D16AD6DDF2A}" srcOrd="0" destOrd="0" presId="urn:microsoft.com/office/officeart/2005/8/layout/orgChart1"/>
    <dgm:cxn modelId="{A1F971AD-A7D9-480B-AC66-1B4D1079AAC8}" type="presParOf" srcId="{FFD5F8CE-89CE-4128-B84C-7D73896E7C82}" destId="{9FF34125-C218-4B81-AA6B-A12946D45B87}" srcOrd="1" destOrd="0" presId="urn:microsoft.com/office/officeart/2005/8/layout/orgChart1"/>
    <dgm:cxn modelId="{BBA84BCC-F081-412E-9FFB-34B1796185BC}" type="presParOf" srcId="{D3FC823E-2243-4F69-9742-C57A0E4C8032}" destId="{F5F98687-C58F-434B-AF28-DCDEA0BFEECC}" srcOrd="1" destOrd="0" presId="urn:microsoft.com/office/officeart/2005/8/layout/orgChart1"/>
    <dgm:cxn modelId="{F99D366B-1537-4B05-96A6-8C1C3BA98640}" type="presParOf" srcId="{D3FC823E-2243-4F69-9742-C57A0E4C8032}" destId="{78AB7A5C-F53E-40C6-AA9C-E3226C63776F}" srcOrd="2" destOrd="0" presId="urn:microsoft.com/office/officeart/2005/8/layout/orgChart1"/>
    <dgm:cxn modelId="{0BDC7D53-5166-4022-8177-63B93B19EF38}" type="presParOf" srcId="{02622413-F377-4487-9A38-15CDE249B920}" destId="{E7C26DCF-9A81-447C-BE71-07B25796C847}" srcOrd="2" destOrd="0" presId="urn:microsoft.com/office/officeart/2005/8/layout/orgChart1"/>
    <dgm:cxn modelId="{4323E896-4B9A-4D8F-98A7-07A380251743}" type="presParOf" srcId="{02622413-F377-4487-9A38-15CDE249B920}" destId="{E6B38757-19D3-4C15-A085-1171F9B6FF6D}" srcOrd="3" destOrd="0" presId="urn:microsoft.com/office/officeart/2005/8/layout/orgChart1"/>
    <dgm:cxn modelId="{B9B64B2E-5475-4BEA-9627-760989A6E56E}" type="presParOf" srcId="{E6B38757-19D3-4C15-A085-1171F9B6FF6D}" destId="{6F75CABE-6689-4375-B75C-DBD17724EA02}" srcOrd="0" destOrd="0" presId="urn:microsoft.com/office/officeart/2005/8/layout/orgChart1"/>
    <dgm:cxn modelId="{B2B3CAEC-A9EB-4E20-A6E1-3F8CC5CE6EF6}" type="presParOf" srcId="{6F75CABE-6689-4375-B75C-DBD17724EA02}" destId="{C3A7E30E-C3F3-4762-9316-D5FE9B1A449F}" srcOrd="0" destOrd="0" presId="urn:microsoft.com/office/officeart/2005/8/layout/orgChart1"/>
    <dgm:cxn modelId="{FE7EA568-8FC9-4D98-9D48-E4CA9DEFD173}" type="presParOf" srcId="{6F75CABE-6689-4375-B75C-DBD17724EA02}" destId="{37E9C75B-7F62-45C5-9B83-2B663F18B748}" srcOrd="1" destOrd="0" presId="urn:microsoft.com/office/officeart/2005/8/layout/orgChart1"/>
    <dgm:cxn modelId="{A8C5E9CF-D92E-49E1-848D-0EAE026F648F}" type="presParOf" srcId="{E6B38757-19D3-4C15-A085-1171F9B6FF6D}" destId="{1AA56BA4-F2C1-4BBF-8591-2A59E82F95A7}" srcOrd="1" destOrd="0" presId="urn:microsoft.com/office/officeart/2005/8/layout/orgChart1"/>
    <dgm:cxn modelId="{1D583150-EB20-4C18-B9F2-2D211D6874A4}" type="presParOf" srcId="{E6B38757-19D3-4C15-A085-1171F9B6FF6D}" destId="{17B97B2B-3B30-4C76-B8E4-D0D006CCF609}" srcOrd="2" destOrd="0" presId="urn:microsoft.com/office/officeart/2005/8/layout/orgChart1"/>
    <dgm:cxn modelId="{658DCCEB-2F4C-46FB-BF44-4D7977AB8049}" type="presParOf" srcId="{962E6CD2-9258-46C1-B0ED-354C964E0152}" destId="{B22134D2-4285-4715-A097-3D664AC20750}" srcOrd="2" destOrd="0" presId="urn:microsoft.com/office/officeart/2005/8/layout/orgChart1"/>
    <dgm:cxn modelId="{27CFBED2-E424-4736-9C6B-E0E730EA06A4}" type="presParOf" srcId="{4704A278-3BC7-46F0-8402-F58FAAAE845B}" destId="{1DD86425-CF61-48B9-8057-F72110BC9CC9}" srcOrd="14" destOrd="0" presId="urn:microsoft.com/office/officeart/2005/8/layout/orgChart1"/>
    <dgm:cxn modelId="{8EF46832-0B12-404A-A0DE-863992F5785E}" type="presParOf" srcId="{4704A278-3BC7-46F0-8402-F58FAAAE845B}" destId="{1154E652-FCF0-48DE-9B4C-5D5307E7A54C}" srcOrd="15" destOrd="0" presId="urn:microsoft.com/office/officeart/2005/8/layout/orgChart1"/>
    <dgm:cxn modelId="{BE60BA40-8D21-4FB4-88D6-586EE41083BE}" type="presParOf" srcId="{1154E652-FCF0-48DE-9B4C-5D5307E7A54C}" destId="{9A4749E3-9CDE-434E-B018-031890B57C6B}" srcOrd="0" destOrd="0" presId="urn:microsoft.com/office/officeart/2005/8/layout/orgChart1"/>
    <dgm:cxn modelId="{25E23872-97AB-4AB7-B7C9-4E683B49C68B}" type="presParOf" srcId="{9A4749E3-9CDE-434E-B018-031890B57C6B}" destId="{AB86EC48-32B8-4BCF-98E9-15E7C68049A1}" srcOrd="0" destOrd="0" presId="urn:microsoft.com/office/officeart/2005/8/layout/orgChart1"/>
    <dgm:cxn modelId="{FD3B7827-DB20-4EC3-B375-12C2F6D295F2}" type="presParOf" srcId="{9A4749E3-9CDE-434E-B018-031890B57C6B}" destId="{72DC1283-9B64-4749-ABFE-4151641D91CA}" srcOrd="1" destOrd="0" presId="urn:microsoft.com/office/officeart/2005/8/layout/orgChart1"/>
    <dgm:cxn modelId="{79D5B695-E326-4FCE-B617-5FDDF8EE232A}" type="presParOf" srcId="{1154E652-FCF0-48DE-9B4C-5D5307E7A54C}" destId="{F131970E-6BAF-4B24-829C-626A40EE9CFD}" srcOrd="1" destOrd="0" presId="urn:microsoft.com/office/officeart/2005/8/layout/orgChart1"/>
    <dgm:cxn modelId="{A0D01765-7B90-4B11-AECB-2AFF1BDBD503}" type="presParOf" srcId="{F131970E-6BAF-4B24-829C-626A40EE9CFD}" destId="{0A85EAEE-6422-4665-BD53-323350DB17FB}" srcOrd="0" destOrd="0" presId="urn:microsoft.com/office/officeart/2005/8/layout/orgChart1"/>
    <dgm:cxn modelId="{65E7BC5C-E4DF-461C-A73F-E63E6D8FAA08}" type="presParOf" srcId="{F131970E-6BAF-4B24-829C-626A40EE9CFD}" destId="{EA4E06FD-AE68-4803-B9F3-203F0112E1D8}" srcOrd="1" destOrd="0" presId="urn:microsoft.com/office/officeart/2005/8/layout/orgChart1"/>
    <dgm:cxn modelId="{0805727D-EEB8-42D2-9C5C-E9C47472DE78}" type="presParOf" srcId="{EA4E06FD-AE68-4803-B9F3-203F0112E1D8}" destId="{9AE98549-0669-48E2-910F-4D9261151AD5}" srcOrd="0" destOrd="0" presId="urn:microsoft.com/office/officeart/2005/8/layout/orgChart1"/>
    <dgm:cxn modelId="{4EA5DE79-91D7-4000-813B-9E573D95EE5D}" type="presParOf" srcId="{9AE98549-0669-48E2-910F-4D9261151AD5}" destId="{88F0A47C-AFDE-48B9-8692-1E82917D2DAC}" srcOrd="0" destOrd="0" presId="urn:microsoft.com/office/officeart/2005/8/layout/orgChart1"/>
    <dgm:cxn modelId="{A673DC3C-6853-465A-8462-CC02943979AA}" type="presParOf" srcId="{9AE98549-0669-48E2-910F-4D9261151AD5}" destId="{B5656A1D-FDEA-4E18-8CD0-0B728F72368C}" srcOrd="1" destOrd="0" presId="urn:microsoft.com/office/officeart/2005/8/layout/orgChart1"/>
    <dgm:cxn modelId="{AE6AAD27-8ED6-45ED-B947-F82A4572E48E}" type="presParOf" srcId="{EA4E06FD-AE68-4803-B9F3-203F0112E1D8}" destId="{B35C71C5-80A4-4771-8DC0-94629084E4AB}" srcOrd="1" destOrd="0" presId="urn:microsoft.com/office/officeart/2005/8/layout/orgChart1"/>
    <dgm:cxn modelId="{66AE5A66-D04D-486E-8E12-FF563AC3FDF0}" type="presParOf" srcId="{EA4E06FD-AE68-4803-B9F3-203F0112E1D8}" destId="{7D58F6B6-66C8-4717-9E2B-6986CF866AD8}" srcOrd="2" destOrd="0" presId="urn:microsoft.com/office/officeart/2005/8/layout/orgChart1"/>
    <dgm:cxn modelId="{283F71EC-649B-4453-8FC7-FE5063872890}" type="presParOf" srcId="{F131970E-6BAF-4B24-829C-626A40EE9CFD}" destId="{07C094C8-AE3A-4F51-9F0E-39D98E3FFEBE}" srcOrd="2" destOrd="0" presId="urn:microsoft.com/office/officeart/2005/8/layout/orgChart1"/>
    <dgm:cxn modelId="{48C50DE2-BAB9-4678-969E-CF24FE04C1C5}" type="presParOf" srcId="{F131970E-6BAF-4B24-829C-626A40EE9CFD}" destId="{0EBBF1BB-5A47-4C3C-A4C2-9C17FBB3616C}" srcOrd="3" destOrd="0" presId="urn:microsoft.com/office/officeart/2005/8/layout/orgChart1"/>
    <dgm:cxn modelId="{4E90E379-9A8A-471D-9FF4-FA2CF9AAAD85}" type="presParOf" srcId="{0EBBF1BB-5A47-4C3C-A4C2-9C17FBB3616C}" destId="{15404540-95F1-4B6C-91A1-3E80A2251662}" srcOrd="0" destOrd="0" presId="urn:microsoft.com/office/officeart/2005/8/layout/orgChart1"/>
    <dgm:cxn modelId="{216647F6-8981-4569-98D2-9A5D6E266D83}" type="presParOf" srcId="{15404540-95F1-4B6C-91A1-3E80A2251662}" destId="{BEDCE07A-B409-4028-B57C-86E2C1DC04B9}" srcOrd="0" destOrd="0" presId="urn:microsoft.com/office/officeart/2005/8/layout/orgChart1"/>
    <dgm:cxn modelId="{614328C3-9461-4F57-BB1D-80FD7FFCA1E4}" type="presParOf" srcId="{15404540-95F1-4B6C-91A1-3E80A2251662}" destId="{649A95B0-B66A-464A-BA33-D68DCB0A83C7}" srcOrd="1" destOrd="0" presId="urn:microsoft.com/office/officeart/2005/8/layout/orgChart1"/>
    <dgm:cxn modelId="{0E525748-DE1E-4716-9AAC-3DB4102540E3}" type="presParOf" srcId="{0EBBF1BB-5A47-4C3C-A4C2-9C17FBB3616C}" destId="{EFD009A5-DC80-4F16-818A-B2022600CAA1}" srcOrd="1" destOrd="0" presId="urn:microsoft.com/office/officeart/2005/8/layout/orgChart1"/>
    <dgm:cxn modelId="{2A90A4B2-BEB3-4EF8-8753-B67DB76502D5}" type="presParOf" srcId="{0EBBF1BB-5A47-4C3C-A4C2-9C17FBB3616C}" destId="{B8783CDF-3F0D-4804-B849-9A651AF01702}" srcOrd="2" destOrd="0" presId="urn:microsoft.com/office/officeart/2005/8/layout/orgChart1"/>
    <dgm:cxn modelId="{3A48BBF8-5FAB-40A0-8141-33A26DD9AA0F}" type="presParOf" srcId="{F131970E-6BAF-4B24-829C-626A40EE9CFD}" destId="{FA6C6DA4-88A4-4236-AB51-7E0CA12A5122}" srcOrd="4" destOrd="0" presId="urn:microsoft.com/office/officeart/2005/8/layout/orgChart1"/>
    <dgm:cxn modelId="{458ED936-39BE-4FAE-B10B-AA4BFA049199}" type="presParOf" srcId="{F131970E-6BAF-4B24-829C-626A40EE9CFD}" destId="{392558BC-A57D-49FD-B02A-EC7F7B0E50E3}" srcOrd="5" destOrd="0" presId="urn:microsoft.com/office/officeart/2005/8/layout/orgChart1"/>
    <dgm:cxn modelId="{B62486E5-301C-475D-A314-76F4C7A0C9CB}" type="presParOf" srcId="{392558BC-A57D-49FD-B02A-EC7F7B0E50E3}" destId="{C58EC524-A8D1-45AC-B18D-43CFC5A42816}" srcOrd="0" destOrd="0" presId="urn:microsoft.com/office/officeart/2005/8/layout/orgChart1"/>
    <dgm:cxn modelId="{40AF2761-05D8-44B8-9DDB-40A3200E105D}" type="presParOf" srcId="{C58EC524-A8D1-45AC-B18D-43CFC5A42816}" destId="{D087F876-95E5-4DC6-8782-7EDD02F13D60}" srcOrd="0" destOrd="0" presId="urn:microsoft.com/office/officeart/2005/8/layout/orgChart1"/>
    <dgm:cxn modelId="{666AA02D-9980-4B37-9826-E8BE2C8D7036}" type="presParOf" srcId="{C58EC524-A8D1-45AC-B18D-43CFC5A42816}" destId="{C687809E-25FB-43BD-9907-81150AC82BFE}" srcOrd="1" destOrd="0" presId="urn:microsoft.com/office/officeart/2005/8/layout/orgChart1"/>
    <dgm:cxn modelId="{B13F77F4-25A0-4B64-853E-5EAD53ECA323}" type="presParOf" srcId="{392558BC-A57D-49FD-B02A-EC7F7B0E50E3}" destId="{FEFD199D-0F74-4F69-B583-20DE0829CB59}" srcOrd="1" destOrd="0" presId="urn:microsoft.com/office/officeart/2005/8/layout/orgChart1"/>
    <dgm:cxn modelId="{3810C00D-5D56-47EA-9F81-019B7DCD43F0}" type="presParOf" srcId="{392558BC-A57D-49FD-B02A-EC7F7B0E50E3}" destId="{D3DFCC15-CD01-460A-A9DD-531645709956}" srcOrd="2" destOrd="0" presId="urn:microsoft.com/office/officeart/2005/8/layout/orgChart1"/>
    <dgm:cxn modelId="{7F72E57A-5BEF-4A55-B48F-A5D30D500463}" type="presParOf" srcId="{1154E652-FCF0-48DE-9B4C-5D5307E7A54C}" destId="{60B2910B-CD75-4E5B-94D6-FF71FAFCCDB4}" srcOrd="2" destOrd="0" presId="urn:microsoft.com/office/officeart/2005/8/layout/orgChart1"/>
    <dgm:cxn modelId="{C4818E2D-E585-47C8-919F-F0E43A43D7B3}" type="presParOf" srcId="{CDD1CD74-F90C-4577-A423-3D439D8252DA}" destId="{EE201E20-33FC-499D-AE47-EE7B7F5946C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D60657A-F0BB-43E8-921B-908CB61BAA92}"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47D9DC16-0C48-453D-8739-FF4AA4E438CB}">
      <dgm:prSet phldrT="[Text]" custT="1"/>
      <dgm:spPr>
        <a:solidFill>
          <a:schemeClr val="accent5"/>
        </a:solidFill>
        <a:ln>
          <a:solidFill>
            <a:schemeClr val="accent5"/>
          </a:solidFill>
        </a:ln>
      </dgm:spPr>
      <dgm:t>
        <a:bodyPr/>
        <a:lstStyle/>
        <a:p>
          <a:r>
            <a:rPr lang="en-US" sz="2400" b="1" dirty="0">
              <a:latin typeface="Times New Roman" panose="02020603050405020304" pitchFamily="18" charset="0"/>
              <a:cs typeface="Times New Roman" panose="02020603050405020304" pitchFamily="18" charset="0"/>
            </a:rPr>
            <a:t>T1(PNP-BC327):</a:t>
          </a:r>
        </a:p>
      </dgm:t>
    </dgm:pt>
    <dgm:pt modelId="{12BF1F23-FE26-46C9-976E-E580CDBD51E9}" type="parTrans" cxnId="{F8404111-454B-48C8-B541-3EFD23F2C9DA}">
      <dgm:prSet/>
      <dgm:spPr/>
      <dgm:t>
        <a:bodyPr/>
        <a:lstStyle/>
        <a:p>
          <a:endParaRPr lang="en-US" sz="2400">
            <a:latin typeface="Times New Roman" panose="02020603050405020304" pitchFamily="18" charset="0"/>
            <a:cs typeface="Times New Roman" panose="02020603050405020304" pitchFamily="18" charset="0"/>
          </a:endParaRPr>
        </a:p>
      </dgm:t>
    </dgm:pt>
    <dgm:pt modelId="{30FE51D5-0870-4E75-92A8-8876844CC6EF}" type="sibTrans" cxnId="{F8404111-454B-48C8-B541-3EFD23F2C9DA}">
      <dgm:prSet/>
      <dgm:spPr/>
      <dgm:t>
        <a:bodyPr/>
        <a:lstStyle/>
        <a:p>
          <a:endParaRPr lang="en-US">
            <a:latin typeface="Times New Roman" panose="02020603050405020304" pitchFamily="18" charset="0"/>
            <a:cs typeface="Times New Roman" panose="02020603050405020304" pitchFamily="18" charset="0"/>
          </a:endParaRPr>
        </a:p>
      </dgm:t>
    </dgm:pt>
    <dgm:pt modelId="{AE6A5121-4CDE-429C-8DE2-17A1976ABD19}">
      <dgm:prSet phldrT="[Text]" custT="1"/>
      <dgm:spPr>
        <a:ln>
          <a:solidFill>
            <a:schemeClr val="accent5"/>
          </a:solidFill>
        </a:ln>
      </dgm:spPr>
      <dgm:t>
        <a:bodyPr/>
        <a:lstStyle/>
        <a:p>
          <a:endParaRPr lang="en-US" sz="2400" dirty="0">
            <a:latin typeface="Times New Roman" panose="02020603050405020304" pitchFamily="18" charset="0"/>
            <a:cs typeface="Times New Roman" panose="02020603050405020304" pitchFamily="18" charset="0"/>
          </a:endParaRPr>
        </a:p>
      </dgm:t>
    </dgm:pt>
    <dgm:pt modelId="{286BD893-B376-489F-A25B-90981F047DB0}" type="parTrans" cxnId="{7078865B-3CD8-404A-9A13-6A9036AA6642}">
      <dgm:prSet/>
      <dgm:spPr/>
      <dgm:t>
        <a:bodyPr/>
        <a:lstStyle/>
        <a:p>
          <a:endParaRPr lang="en-US" sz="2400">
            <a:latin typeface="Times New Roman" panose="02020603050405020304" pitchFamily="18" charset="0"/>
            <a:cs typeface="Times New Roman" panose="02020603050405020304" pitchFamily="18" charset="0"/>
          </a:endParaRPr>
        </a:p>
      </dgm:t>
    </dgm:pt>
    <dgm:pt modelId="{772DF209-6ACC-45D1-9527-CA6DDE44EEB2}" type="sibTrans" cxnId="{7078865B-3CD8-404A-9A13-6A9036AA6642}">
      <dgm:prSet/>
      <dgm:spPr/>
      <dgm:t>
        <a:bodyPr/>
        <a:lstStyle/>
        <a:p>
          <a:endParaRPr lang="en-US">
            <a:latin typeface="Times New Roman" panose="02020603050405020304" pitchFamily="18" charset="0"/>
            <a:cs typeface="Times New Roman" panose="02020603050405020304" pitchFamily="18" charset="0"/>
          </a:endParaRPr>
        </a:p>
      </dgm:t>
    </dgm:pt>
    <dgm:pt modelId="{A0FC438D-A037-4563-A921-EA327C49DC67}">
      <dgm:prSet phldrT="[Text]" custT="1"/>
      <dgm:spPr>
        <a:solidFill>
          <a:schemeClr val="accent5"/>
        </a:solidFill>
        <a:ln>
          <a:solidFill>
            <a:schemeClr val="accent5"/>
          </a:solidFill>
        </a:ln>
      </dgm:spPr>
      <dgm:t>
        <a:bodyPr/>
        <a:lstStyle/>
        <a:p>
          <a:r>
            <a:rPr lang="en-US" sz="2400" b="1" dirty="0">
              <a:latin typeface="Times New Roman" panose="02020603050405020304" pitchFamily="18" charset="0"/>
              <a:cs typeface="Times New Roman" panose="02020603050405020304" pitchFamily="18" charset="0"/>
            </a:rPr>
            <a:t>T2(PNP-BC327):</a:t>
          </a:r>
        </a:p>
      </dgm:t>
    </dgm:pt>
    <dgm:pt modelId="{513E3C01-0961-4794-AF5D-A2A12D2399CF}" type="parTrans" cxnId="{BC666BEB-66D8-4E33-8E38-1BFBD027300B}">
      <dgm:prSet/>
      <dgm:spPr/>
      <dgm:t>
        <a:bodyPr/>
        <a:lstStyle/>
        <a:p>
          <a:endParaRPr lang="en-US" sz="2400">
            <a:latin typeface="Times New Roman" panose="02020603050405020304" pitchFamily="18" charset="0"/>
            <a:cs typeface="Times New Roman" panose="02020603050405020304" pitchFamily="18" charset="0"/>
          </a:endParaRPr>
        </a:p>
      </dgm:t>
    </dgm:pt>
    <dgm:pt modelId="{6F7A1B0E-0CEA-443B-A11F-6E7734D806E1}" type="sibTrans" cxnId="{BC666BEB-66D8-4E33-8E38-1BFBD027300B}">
      <dgm:prSet/>
      <dgm:spPr/>
      <dgm:t>
        <a:bodyPr/>
        <a:lstStyle/>
        <a:p>
          <a:endParaRPr lang="en-US">
            <a:latin typeface="Times New Roman" panose="02020603050405020304" pitchFamily="18" charset="0"/>
            <a:cs typeface="Times New Roman" panose="02020603050405020304" pitchFamily="18" charset="0"/>
          </a:endParaRPr>
        </a:p>
      </dgm:t>
    </dgm:pt>
    <dgm:pt modelId="{A7EB7C31-BE74-4E14-9CC9-EAC8810E919D}">
      <dgm:prSet phldrT="[Text]" custT="1"/>
      <dgm:spPr>
        <a:ln>
          <a:solidFill>
            <a:schemeClr val="accent5"/>
          </a:solidFill>
        </a:ln>
      </dgm:spPr>
      <dgm:t>
        <a:bodyPr/>
        <a:lstStyle/>
        <a:p>
          <a:endParaRPr lang="en-US" sz="2400" dirty="0">
            <a:latin typeface="Times New Roman" panose="02020603050405020304" pitchFamily="18" charset="0"/>
            <a:cs typeface="Times New Roman" panose="02020603050405020304" pitchFamily="18" charset="0"/>
          </a:endParaRPr>
        </a:p>
      </dgm:t>
    </dgm:pt>
    <dgm:pt modelId="{4F6082BE-2D60-4093-B278-06461A65395B}" type="parTrans" cxnId="{8A612007-6CFA-4FE3-A753-72075E5E3A9C}">
      <dgm:prSet/>
      <dgm:spPr/>
      <dgm:t>
        <a:bodyPr/>
        <a:lstStyle/>
        <a:p>
          <a:endParaRPr lang="en-US" sz="2400">
            <a:latin typeface="Times New Roman" panose="02020603050405020304" pitchFamily="18" charset="0"/>
            <a:cs typeface="Times New Roman" panose="02020603050405020304" pitchFamily="18" charset="0"/>
          </a:endParaRPr>
        </a:p>
      </dgm:t>
    </dgm:pt>
    <dgm:pt modelId="{71845D39-40C0-414D-AE1D-31AE0A783C16}" type="sibTrans" cxnId="{8A612007-6CFA-4FE3-A753-72075E5E3A9C}">
      <dgm:prSet/>
      <dgm:spPr/>
      <dgm:t>
        <a:bodyPr/>
        <a:lstStyle/>
        <a:p>
          <a:endParaRPr lang="en-US">
            <a:latin typeface="Times New Roman" panose="02020603050405020304" pitchFamily="18" charset="0"/>
            <a:cs typeface="Times New Roman" panose="02020603050405020304" pitchFamily="18" charset="0"/>
          </a:endParaRPr>
        </a:p>
      </dgm:t>
    </dgm:pt>
    <dgm:pt modelId="{CF85AFA7-40B8-428D-8C2E-2C48A32B626D}">
      <dgm:prSet custT="1"/>
      <dgm:spPr/>
      <dgm:t>
        <a:bodyPr/>
        <a:lstStyle/>
        <a:p>
          <a:r>
            <a:rPr lang="en-US" sz="2400" dirty="0">
              <a:latin typeface="Times New Roman" panose="02020603050405020304" pitchFamily="18" charset="0"/>
              <a:cs typeface="Times New Roman" panose="02020603050405020304" pitchFamily="18" charset="0"/>
            </a:rPr>
            <a:t>Acts as a safety component for arduino nano </a:t>
          </a:r>
        </a:p>
      </dgm:t>
    </dgm:pt>
    <dgm:pt modelId="{A2B4B056-5026-4884-911D-701BEF3EA275}" type="parTrans" cxnId="{BF518779-0E11-41CD-8CF6-EB5ACC4C2249}">
      <dgm:prSet/>
      <dgm:spPr/>
      <dgm:t>
        <a:bodyPr/>
        <a:lstStyle/>
        <a:p>
          <a:endParaRPr lang="en-US"/>
        </a:p>
      </dgm:t>
    </dgm:pt>
    <dgm:pt modelId="{52DF88AC-A4A4-4950-9393-AB7D0A2FCC24}" type="sibTrans" cxnId="{BF518779-0E11-41CD-8CF6-EB5ACC4C2249}">
      <dgm:prSet/>
      <dgm:spPr/>
      <dgm:t>
        <a:bodyPr/>
        <a:lstStyle/>
        <a:p>
          <a:endParaRPr lang="en-US"/>
        </a:p>
      </dgm:t>
    </dgm:pt>
    <dgm:pt modelId="{E6B6EBD0-5ADB-45AC-9E5B-CAC9206CB055}">
      <dgm:prSet custT="1"/>
      <dgm:spPr/>
      <dgm:t>
        <a:bodyPr/>
        <a:lstStyle/>
        <a:p>
          <a:r>
            <a:rPr lang="en-US" sz="2400" dirty="0">
              <a:latin typeface="Times New Roman" panose="02020603050405020304" pitchFamily="18" charset="0"/>
              <a:cs typeface="Times New Roman" panose="02020603050405020304" pitchFamily="18" charset="0"/>
            </a:rPr>
            <a:t>Acts as a switch ON/OFF</a:t>
          </a:r>
        </a:p>
      </dgm:t>
    </dgm:pt>
    <dgm:pt modelId="{31C7820D-49DB-45EF-855C-0552A403541B}" type="parTrans" cxnId="{E8FF0A08-624C-4E22-ACEC-F06A87BBFB0D}">
      <dgm:prSet/>
      <dgm:spPr/>
      <dgm:t>
        <a:bodyPr/>
        <a:lstStyle/>
        <a:p>
          <a:endParaRPr lang="en-US"/>
        </a:p>
      </dgm:t>
    </dgm:pt>
    <dgm:pt modelId="{6BE06D91-ABE3-4EBD-95FE-907EFB76CC30}" type="sibTrans" cxnId="{E8FF0A08-624C-4E22-ACEC-F06A87BBFB0D}">
      <dgm:prSet/>
      <dgm:spPr/>
      <dgm:t>
        <a:bodyPr/>
        <a:lstStyle/>
        <a:p>
          <a:endParaRPr lang="en-US"/>
        </a:p>
      </dgm:t>
    </dgm:pt>
    <dgm:pt modelId="{758D3B62-D6FE-4A33-B9A1-995BFE024A37}">
      <dgm:prSet custT="1"/>
      <dgm:spPr/>
      <dgm:t>
        <a:bodyPr/>
        <a:lstStyle/>
        <a:p>
          <a:r>
            <a:rPr lang="en-US" sz="2400" dirty="0">
              <a:latin typeface="Times New Roman" panose="02020603050405020304" pitchFamily="18" charset="0"/>
              <a:cs typeface="Times New Roman" panose="02020603050405020304" pitchFamily="18" charset="0"/>
            </a:rPr>
            <a:t>T1 will be ON when low voltage is applied on the base terminal</a:t>
          </a:r>
        </a:p>
      </dgm:t>
    </dgm:pt>
    <dgm:pt modelId="{FC5BA6C8-4CBA-42B4-9733-01F7DBE03D95}" type="parTrans" cxnId="{7B01C68B-F5F3-4482-955D-FC54FD71CDFA}">
      <dgm:prSet/>
      <dgm:spPr/>
      <dgm:t>
        <a:bodyPr/>
        <a:lstStyle/>
        <a:p>
          <a:endParaRPr lang="en-US"/>
        </a:p>
      </dgm:t>
    </dgm:pt>
    <dgm:pt modelId="{746D2438-C088-4C2E-BAAA-C4794CF7860C}" type="sibTrans" cxnId="{7B01C68B-F5F3-4482-955D-FC54FD71CDFA}">
      <dgm:prSet/>
      <dgm:spPr/>
      <dgm:t>
        <a:bodyPr/>
        <a:lstStyle/>
        <a:p>
          <a:endParaRPr lang="en-US"/>
        </a:p>
      </dgm:t>
    </dgm:pt>
    <dgm:pt modelId="{0CDB910C-A067-4388-B725-48734CA03C8A}">
      <dgm:prSet custT="1"/>
      <dgm:spPr/>
      <dgm:t>
        <a:bodyPr/>
        <a:lstStyle/>
        <a:p>
          <a:r>
            <a:rPr lang="en-US" sz="2400" dirty="0">
              <a:latin typeface="Times New Roman" panose="02020603050405020304" pitchFamily="18" charset="0"/>
              <a:cs typeface="Times New Roman" panose="02020603050405020304" pitchFamily="18" charset="0"/>
            </a:rPr>
            <a:t>T1 will be ON when low voltage is applied on the base terminal</a:t>
          </a:r>
        </a:p>
      </dgm:t>
    </dgm:pt>
    <dgm:pt modelId="{EFC51BEB-7573-41C1-9360-5AF44E7B0BCB}" type="parTrans" cxnId="{E776057B-C850-4FFD-A40D-3E7D756457B1}">
      <dgm:prSet/>
      <dgm:spPr/>
      <dgm:t>
        <a:bodyPr/>
        <a:lstStyle/>
        <a:p>
          <a:endParaRPr lang="en-US"/>
        </a:p>
      </dgm:t>
    </dgm:pt>
    <dgm:pt modelId="{2BA8F553-7FB1-4D75-8CB8-91D130EE4D8F}" type="sibTrans" cxnId="{E776057B-C850-4FFD-A40D-3E7D756457B1}">
      <dgm:prSet/>
      <dgm:spPr/>
      <dgm:t>
        <a:bodyPr/>
        <a:lstStyle/>
        <a:p>
          <a:endParaRPr lang="en-US"/>
        </a:p>
      </dgm:t>
    </dgm:pt>
    <dgm:pt modelId="{82124386-74E9-417A-925E-358515793506}" type="pres">
      <dgm:prSet presAssocID="{CD60657A-F0BB-43E8-921B-908CB61BAA92}" presName="linear" presStyleCnt="0">
        <dgm:presLayoutVars>
          <dgm:dir/>
          <dgm:animLvl val="lvl"/>
          <dgm:resizeHandles val="exact"/>
        </dgm:presLayoutVars>
      </dgm:prSet>
      <dgm:spPr/>
    </dgm:pt>
    <dgm:pt modelId="{F60D6901-3876-4A02-BA2B-11548D0FD3C0}" type="pres">
      <dgm:prSet presAssocID="{47D9DC16-0C48-453D-8739-FF4AA4E438CB}" presName="parentLin" presStyleCnt="0"/>
      <dgm:spPr/>
    </dgm:pt>
    <dgm:pt modelId="{F4927213-B477-4B17-81F3-484FDBF2530E}" type="pres">
      <dgm:prSet presAssocID="{47D9DC16-0C48-453D-8739-FF4AA4E438CB}" presName="parentLeftMargin" presStyleLbl="node1" presStyleIdx="0" presStyleCnt="2"/>
      <dgm:spPr/>
    </dgm:pt>
    <dgm:pt modelId="{9082DA2D-956E-4923-B0F6-6A00D0CD8D95}" type="pres">
      <dgm:prSet presAssocID="{47D9DC16-0C48-453D-8739-FF4AA4E438CB}" presName="parentText" presStyleLbl="node1" presStyleIdx="0" presStyleCnt="2">
        <dgm:presLayoutVars>
          <dgm:chMax val="0"/>
          <dgm:bulletEnabled val="1"/>
        </dgm:presLayoutVars>
      </dgm:prSet>
      <dgm:spPr/>
    </dgm:pt>
    <dgm:pt modelId="{8E861D66-1140-4CAF-8B38-4B4001DABA48}" type="pres">
      <dgm:prSet presAssocID="{47D9DC16-0C48-453D-8739-FF4AA4E438CB}" presName="negativeSpace" presStyleCnt="0"/>
      <dgm:spPr/>
    </dgm:pt>
    <dgm:pt modelId="{26B70784-0D7E-4F3E-82CC-B184F0A75A11}" type="pres">
      <dgm:prSet presAssocID="{47D9DC16-0C48-453D-8739-FF4AA4E438CB}" presName="childText" presStyleLbl="conFgAcc1" presStyleIdx="0" presStyleCnt="2">
        <dgm:presLayoutVars>
          <dgm:bulletEnabled val="1"/>
        </dgm:presLayoutVars>
      </dgm:prSet>
      <dgm:spPr/>
    </dgm:pt>
    <dgm:pt modelId="{507EC1FB-1FB8-4EFB-A694-8B4467684A08}" type="pres">
      <dgm:prSet presAssocID="{30FE51D5-0870-4E75-92A8-8876844CC6EF}" presName="spaceBetweenRectangles" presStyleCnt="0"/>
      <dgm:spPr/>
    </dgm:pt>
    <dgm:pt modelId="{69CB75E6-D743-4E4B-B8A4-772C1436BCE1}" type="pres">
      <dgm:prSet presAssocID="{A0FC438D-A037-4563-A921-EA327C49DC67}" presName="parentLin" presStyleCnt="0"/>
      <dgm:spPr/>
    </dgm:pt>
    <dgm:pt modelId="{82AB1D25-86A5-47A1-A839-D1F0DAD01022}" type="pres">
      <dgm:prSet presAssocID="{A0FC438D-A037-4563-A921-EA327C49DC67}" presName="parentLeftMargin" presStyleLbl="node1" presStyleIdx="0" presStyleCnt="2"/>
      <dgm:spPr/>
    </dgm:pt>
    <dgm:pt modelId="{D005546C-E9E6-48AF-AC79-CD94173018E9}" type="pres">
      <dgm:prSet presAssocID="{A0FC438D-A037-4563-A921-EA327C49DC67}" presName="parentText" presStyleLbl="node1" presStyleIdx="1" presStyleCnt="2">
        <dgm:presLayoutVars>
          <dgm:chMax val="0"/>
          <dgm:bulletEnabled val="1"/>
        </dgm:presLayoutVars>
      </dgm:prSet>
      <dgm:spPr/>
    </dgm:pt>
    <dgm:pt modelId="{EBA0C3A9-1D05-45DC-B352-4EDBCF4B72F1}" type="pres">
      <dgm:prSet presAssocID="{A0FC438D-A037-4563-A921-EA327C49DC67}" presName="negativeSpace" presStyleCnt="0"/>
      <dgm:spPr/>
    </dgm:pt>
    <dgm:pt modelId="{EB520714-D585-4826-A1BA-6F08294EBB45}" type="pres">
      <dgm:prSet presAssocID="{A0FC438D-A037-4563-A921-EA327C49DC67}" presName="childText" presStyleLbl="conFgAcc1" presStyleIdx="1" presStyleCnt="2">
        <dgm:presLayoutVars>
          <dgm:bulletEnabled val="1"/>
        </dgm:presLayoutVars>
      </dgm:prSet>
      <dgm:spPr/>
    </dgm:pt>
  </dgm:ptLst>
  <dgm:cxnLst>
    <dgm:cxn modelId="{8A612007-6CFA-4FE3-A753-72075E5E3A9C}" srcId="{A0FC438D-A037-4563-A921-EA327C49DC67}" destId="{A7EB7C31-BE74-4E14-9CC9-EAC8810E919D}" srcOrd="0" destOrd="0" parTransId="{4F6082BE-2D60-4093-B278-06461A65395B}" sibTransId="{71845D39-40C0-414D-AE1D-31AE0A783C16}"/>
    <dgm:cxn modelId="{E8FF0A08-624C-4E22-ACEC-F06A87BBFB0D}" srcId="{A0FC438D-A037-4563-A921-EA327C49DC67}" destId="{E6B6EBD0-5ADB-45AC-9E5B-CAC9206CB055}" srcOrd="1" destOrd="0" parTransId="{31C7820D-49DB-45EF-855C-0552A403541B}" sibTransId="{6BE06D91-ABE3-4EBD-95FE-907EFB76CC30}"/>
    <dgm:cxn modelId="{F8404111-454B-48C8-B541-3EFD23F2C9DA}" srcId="{CD60657A-F0BB-43E8-921B-908CB61BAA92}" destId="{47D9DC16-0C48-453D-8739-FF4AA4E438CB}" srcOrd="0" destOrd="0" parTransId="{12BF1F23-FE26-46C9-976E-E580CDBD51E9}" sibTransId="{30FE51D5-0870-4E75-92A8-8876844CC6EF}"/>
    <dgm:cxn modelId="{032AFC14-543E-4517-BB10-867754475A6C}" type="presOf" srcId="{47D9DC16-0C48-453D-8739-FF4AA4E438CB}" destId="{F4927213-B477-4B17-81F3-484FDBF2530E}" srcOrd="0" destOrd="0" presId="urn:microsoft.com/office/officeart/2005/8/layout/list1"/>
    <dgm:cxn modelId="{85963518-1CE7-4547-AB4E-78DAD8FB649D}" type="presOf" srcId="{A0FC438D-A037-4563-A921-EA327C49DC67}" destId="{D005546C-E9E6-48AF-AC79-CD94173018E9}" srcOrd="1" destOrd="0" presId="urn:microsoft.com/office/officeart/2005/8/layout/list1"/>
    <dgm:cxn modelId="{4A4F991C-0611-4770-828C-FF0CA0774E7E}" type="presOf" srcId="{A0FC438D-A037-4563-A921-EA327C49DC67}" destId="{82AB1D25-86A5-47A1-A839-D1F0DAD01022}" srcOrd="0" destOrd="0" presId="urn:microsoft.com/office/officeart/2005/8/layout/list1"/>
    <dgm:cxn modelId="{93AD223E-32BF-4CE1-9BC9-F4D8150F9690}" type="presOf" srcId="{0CDB910C-A067-4388-B725-48734CA03C8A}" destId="{EB520714-D585-4826-A1BA-6F08294EBB45}" srcOrd="0" destOrd="2" presId="urn:microsoft.com/office/officeart/2005/8/layout/list1"/>
    <dgm:cxn modelId="{7078865B-3CD8-404A-9A13-6A9036AA6642}" srcId="{47D9DC16-0C48-453D-8739-FF4AA4E438CB}" destId="{AE6A5121-4CDE-429C-8DE2-17A1976ABD19}" srcOrd="0" destOrd="0" parTransId="{286BD893-B376-489F-A25B-90981F047DB0}" sibTransId="{772DF209-6ACC-45D1-9527-CA6DDE44EEB2}"/>
    <dgm:cxn modelId="{65705D63-22DC-456D-A9E8-4C653D4D1564}" type="presOf" srcId="{CF85AFA7-40B8-428D-8C2E-2C48A32B626D}" destId="{26B70784-0D7E-4F3E-82CC-B184F0A75A11}" srcOrd="0" destOrd="1" presId="urn:microsoft.com/office/officeart/2005/8/layout/list1"/>
    <dgm:cxn modelId="{BF518779-0E11-41CD-8CF6-EB5ACC4C2249}" srcId="{47D9DC16-0C48-453D-8739-FF4AA4E438CB}" destId="{CF85AFA7-40B8-428D-8C2E-2C48A32B626D}" srcOrd="1" destOrd="0" parTransId="{A2B4B056-5026-4884-911D-701BEF3EA275}" sibTransId="{52DF88AC-A4A4-4950-9393-AB7D0A2FCC24}"/>
    <dgm:cxn modelId="{E776057B-C850-4FFD-A40D-3E7D756457B1}" srcId="{A0FC438D-A037-4563-A921-EA327C49DC67}" destId="{0CDB910C-A067-4388-B725-48734CA03C8A}" srcOrd="2" destOrd="0" parTransId="{EFC51BEB-7573-41C1-9360-5AF44E7B0BCB}" sibTransId="{2BA8F553-7FB1-4D75-8CB8-91D130EE4D8F}"/>
    <dgm:cxn modelId="{53D4F386-71B7-4856-ACCF-CC6BB68E5A1D}" type="presOf" srcId="{E6B6EBD0-5ADB-45AC-9E5B-CAC9206CB055}" destId="{EB520714-D585-4826-A1BA-6F08294EBB45}" srcOrd="0" destOrd="1" presId="urn:microsoft.com/office/officeart/2005/8/layout/list1"/>
    <dgm:cxn modelId="{7B01C68B-F5F3-4482-955D-FC54FD71CDFA}" srcId="{47D9DC16-0C48-453D-8739-FF4AA4E438CB}" destId="{758D3B62-D6FE-4A33-B9A1-995BFE024A37}" srcOrd="2" destOrd="0" parTransId="{FC5BA6C8-4CBA-42B4-9733-01F7DBE03D95}" sibTransId="{746D2438-C088-4C2E-BAAA-C4794CF7860C}"/>
    <dgm:cxn modelId="{FC750FA3-EFBA-456D-BA15-B8BABFEF1374}" type="presOf" srcId="{A7EB7C31-BE74-4E14-9CC9-EAC8810E919D}" destId="{EB520714-D585-4826-A1BA-6F08294EBB45}" srcOrd="0" destOrd="0" presId="urn:microsoft.com/office/officeart/2005/8/layout/list1"/>
    <dgm:cxn modelId="{BAFEC7B8-BF89-44E1-AA53-B8EA4CBB1645}" type="presOf" srcId="{47D9DC16-0C48-453D-8739-FF4AA4E438CB}" destId="{9082DA2D-956E-4923-B0F6-6A00D0CD8D95}" srcOrd="1" destOrd="0" presId="urn:microsoft.com/office/officeart/2005/8/layout/list1"/>
    <dgm:cxn modelId="{1CC676CB-F69F-46F7-BC3A-1CF4C35FD340}" type="presOf" srcId="{CD60657A-F0BB-43E8-921B-908CB61BAA92}" destId="{82124386-74E9-417A-925E-358515793506}" srcOrd="0" destOrd="0" presId="urn:microsoft.com/office/officeart/2005/8/layout/list1"/>
    <dgm:cxn modelId="{D26FB1D9-3731-4FE7-971E-42BB3A98D060}" type="presOf" srcId="{758D3B62-D6FE-4A33-B9A1-995BFE024A37}" destId="{26B70784-0D7E-4F3E-82CC-B184F0A75A11}" srcOrd="0" destOrd="2" presId="urn:microsoft.com/office/officeart/2005/8/layout/list1"/>
    <dgm:cxn modelId="{54D0CDDF-6330-48B3-9EC8-3B330BA6D889}" type="presOf" srcId="{AE6A5121-4CDE-429C-8DE2-17A1976ABD19}" destId="{26B70784-0D7E-4F3E-82CC-B184F0A75A11}" srcOrd="0" destOrd="0" presId="urn:microsoft.com/office/officeart/2005/8/layout/list1"/>
    <dgm:cxn modelId="{BC666BEB-66D8-4E33-8E38-1BFBD027300B}" srcId="{CD60657A-F0BB-43E8-921B-908CB61BAA92}" destId="{A0FC438D-A037-4563-A921-EA327C49DC67}" srcOrd="1" destOrd="0" parTransId="{513E3C01-0961-4794-AF5D-A2A12D2399CF}" sibTransId="{6F7A1B0E-0CEA-443B-A11F-6E7734D806E1}"/>
    <dgm:cxn modelId="{D86ABADC-4474-43B6-9071-2F3B9396269C}" type="presParOf" srcId="{82124386-74E9-417A-925E-358515793506}" destId="{F60D6901-3876-4A02-BA2B-11548D0FD3C0}" srcOrd="0" destOrd="0" presId="urn:microsoft.com/office/officeart/2005/8/layout/list1"/>
    <dgm:cxn modelId="{06DF87F8-4829-4C77-B1D5-9AA13DD5D0D5}" type="presParOf" srcId="{F60D6901-3876-4A02-BA2B-11548D0FD3C0}" destId="{F4927213-B477-4B17-81F3-484FDBF2530E}" srcOrd="0" destOrd="0" presId="urn:microsoft.com/office/officeart/2005/8/layout/list1"/>
    <dgm:cxn modelId="{CFAB9A95-9160-421D-B1D9-05FFA948174C}" type="presParOf" srcId="{F60D6901-3876-4A02-BA2B-11548D0FD3C0}" destId="{9082DA2D-956E-4923-B0F6-6A00D0CD8D95}" srcOrd="1" destOrd="0" presId="urn:microsoft.com/office/officeart/2005/8/layout/list1"/>
    <dgm:cxn modelId="{D931CBD2-15E3-4D58-A960-EC613D76CD62}" type="presParOf" srcId="{82124386-74E9-417A-925E-358515793506}" destId="{8E861D66-1140-4CAF-8B38-4B4001DABA48}" srcOrd="1" destOrd="0" presId="urn:microsoft.com/office/officeart/2005/8/layout/list1"/>
    <dgm:cxn modelId="{B395FAC8-E94A-4061-BD58-76CDB535EEDC}" type="presParOf" srcId="{82124386-74E9-417A-925E-358515793506}" destId="{26B70784-0D7E-4F3E-82CC-B184F0A75A11}" srcOrd="2" destOrd="0" presId="urn:microsoft.com/office/officeart/2005/8/layout/list1"/>
    <dgm:cxn modelId="{14F8273C-27E6-4434-B2D6-C2F62554FF48}" type="presParOf" srcId="{82124386-74E9-417A-925E-358515793506}" destId="{507EC1FB-1FB8-4EFB-A694-8B4467684A08}" srcOrd="3" destOrd="0" presId="urn:microsoft.com/office/officeart/2005/8/layout/list1"/>
    <dgm:cxn modelId="{FA792933-A3B2-461C-9AEE-4F2244803EFD}" type="presParOf" srcId="{82124386-74E9-417A-925E-358515793506}" destId="{69CB75E6-D743-4E4B-B8A4-772C1436BCE1}" srcOrd="4" destOrd="0" presId="urn:microsoft.com/office/officeart/2005/8/layout/list1"/>
    <dgm:cxn modelId="{52007C2F-9F78-4909-96AE-448DEE44DF69}" type="presParOf" srcId="{69CB75E6-D743-4E4B-B8A4-772C1436BCE1}" destId="{82AB1D25-86A5-47A1-A839-D1F0DAD01022}" srcOrd="0" destOrd="0" presId="urn:microsoft.com/office/officeart/2005/8/layout/list1"/>
    <dgm:cxn modelId="{C600C922-9633-46B0-8F82-206686BB478F}" type="presParOf" srcId="{69CB75E6-D743-4E4B-B8A4-772C1436BCE1}" destId="{D005546C-E9E6-48AF-AC79-CD94173018E9}" srcOrd="1" destOrd="0" presId="urn:microsoft.com/office/officeart/2005/8/layout/list1"/>
    <dgm:cxn modelId="{5B45A5D1-16BF-4EAC-BA9D-78C9301D9F43}" type="presParOf" srcId="{82124386-74E9-417A-925E-358515793506}" destId="{EBA0C3A9-1D05-45DC-B352-4EDBCF4B72F1}" srcOrd="5" destOrd="0" presId="urn:microsoft.com/office/officeart/2005/8/layout/list1"/>
    <dgm:cxn modelId="{9AB0AD76-ACF2-45E2-B5D9-BAC75743DC3C}" type="presParOf" srcId="{82124386-74E9-417A-925E-358515793506}" destId="{EB520714-D585-4826-A1BA-6F08294EBB45}"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F3EFA-49D1-4D89-9522-3ED8597FA58A}"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7C11796F-C637-47F0-9915-F344FC393588}">
      <dgm:prSet custT="1"/>
      <dgm:spPr/>
      <dgm:t>
        <a:bodyPr/>
        <a:lstStyle/>
        <a:p>
          <a:r>
            <a:rPr lang="en-US" sz="2400">
              <a:latin typeface="Times New Roman" panose="02020603050405020304" pitchFamily="18" charset="0"/>
              <a:cs typeface="Times New Roman" panose="02020603050405020304" pitchFamily="18" charset="0"/>
            </a:rPr>
            <a:t>Fast development </a:t>
          </a:r>
        </a:p>
      </dgm:t>
    </dgm:pt>
    <dgm:pt modelId="{2F64AE1E-6D5C-45C6-9035-899C1563DC87}" type="parTrans" cxnId="{57A8C2D4-096A-482A-B49B-B25F08CADCCF}">
      <dgm:prSet/>
      <dgm:spPr/>
      <dgm:t>
        <a:bodyPr/>
        <a:lstStyle/>
        <a:p>
          <a:endParaRPr lang="en-US" sz="2400">
            <a:latin typeface="Times New Roman" panose="02020603050405020304" pitchFamily="18" charset="0"/>
            <a:cs typeface="Times New Roman" panose="02020603050405020304" pitchFamily="18" charset="0"/>
          </a:endParaRPr>
        </a:p>
      </dgm:t>
    </dgm:pt>
    <dgm:pt modelId="{E9EDBABF-039A-4ACD-905C-E99F5A16AE39}" type="sibTrans" cxnId="{57A8C2D4-096A-482A-B49B-B25F08CADCCF}">
      <dgm:prSet/>
      <dgm:spPr/>
      <dgm:t>
        <a:bodyPr/>
        <a:lstStyle/>
        <a:p>
          <a:endParaRPr lang="en-US" sz="2400">
            <a:latin typeface="Times New Roman" panose="02020603050405020304" pitchFamily="18" charset="0"/>
            <a:cs typeface="Times New Roman" panose="02020603050405020304" pitchFamily="18" charset="0"/>
          </a:endParaRPr>
        </a:p>
      </dgm:t>
    </dgm:pt>
    <dgm:pt modelId="{9D465B9D-ACDF-4D2C-9162-99920C801058}">
      <dgm:prSet custT="1"/>
      <dgm:spPr/>
      <dgm:t>
        <a:bodyPr/>
        <a:lstStyle/>
        <a:p>
          <a:r>
            <a:rPr lang="en-US" sz="2400">
              <a:latin typeface="Times New Roman" panose="02020603050405020304" pitchFamily="18" charset="0"/>
              <a:cs typeface="Times New Roman" panose="02020603050405020304" pitchFamily="18" charset="0"/>
            </a:rPr>
            <a:t>Hot reload</a:t>
          </a:r>
        </a:p>
      </dgm:t>
    </dgm:pt>
    <dgm:pt modelId="{46225EF8-F977-40A1-9C25-710EB3A15362}" type="parTrans" cxnId="{B555CF9E-9090-4A7A-882C-E791217409E7}">
      <dgm:prSet/>
      <dgm:spPr/>
      <dgm:t>
        <a:bodyPr/>
        <a:lstStyle/>
        <a:p>
          <a:endParaRPr lang="en-US" sz="2400">
            <a:latin typeface="Times New Roman" panose="02020603050405020304" pitchFamily="18" charset="0"/>
            <a:cs typeface="Times New Roman" panose="02020603050405020304" pitchFamily="18" charset="0"/>
          </a:endParaRPr>
        </a:p>
      </dgm:t>
    </dgm:pt>
    <dgm:pt modelId="{B3362E97-29B4-472B-8CA7-8711C589EFF1}" type="sibTrans" cxnId="{B555CF9E-9090-4A7A-882C-E791217409E7}">
      <dgm:prSet/>
      <dgm:spPr/>
      <dgm:t>
        <a:bodyPr/>
        <a:lstStyle/>
        <a:p>
          <a:endParaRPr lang="en-US" sz="2400">
            <a:latin typeface="Times New Roman" panose="02020603050405020304" pitchFamily="18" charset="0"/>
            <a:cs typeface="Times New Roman" panose="02020603050405020304" pitchFamily="18" charset="0"/>
          </a:endParaRPr>
        </a:p>
      </dgm:t>
    </dgm:pt>
    <dgm:pt modelId="{CBF2F9E3-BFEA-43BC-90F3-6EE18295AEAE}">
      <dgm:prSet custT="1"/>
      <dgm:spPr/>
      <dgm:t>
        <a:bodyPr/>
        <a:lstStyle/>
        <a:p>
          <a:r>
            <a:rPr lang="en-US" sz="2400">
              <a:latin typeface="Times New Roman" panose="02020603050405020304" pitchFamily="18" charset="0"/>
              <a:cs typeface="Times New Roman" panose="02020603050405020304" pitchFamily="18" charset="0"/>
            </a:rPr>
            <a:t>Flutter offers a lot of widgets</a:t>
          </a:r>
        </a:p>
      </dgm:t>
    </dgm:pt>
    <dgm:pt modelId="{99A5E9EF-B2F5-4229-B0F5-6844D1FB4283}" type="parTrans" cxnId="{39BA8049-9D43-465D-9AA2-E210FCC0C028}">
      <dgm:prSet/>
      <dgm:spPr/>
      <dgm:t>
        <a:bodyPr/>
        <a:lstStyle/>
        <a:p>
          <a:endParaRPr lang="en-US" sz="2400">
            <a:latin typeface="Times New Roman" panose="02020603050405020304" pitchFamily="18" charset="0"/>
            <a:cs typeface="Times New Roman" panose="02020603050405020304" pitchFamily="18" charset="0"/>
          </a:endParaRPr>
        </a:p>
      </dgm:t>
    </dgm:pt>
    <dgm:pt modelId="{BFAA2D2D-CD50-4F81-8C1C-28E3ABD083D6}" type="sibTrans" cxnId="{39BA8049-9D43-465D-9AA2-E210FCC0C028}">
      <dgm:prSet/>
      <dgm:spPr/>
      <dgm:t>
        <a:bodyPr/>
        <a:lstStyle/>
        <a:p>
          <a:endParaRPr lang="en-US" sz="2400">
            <a:latin typeface="Times New Roman" panose="02020603050405020304" pitchFamily="18" charset="0"/>
            <a:cs typeface="Times New Roman" panose="02020603050405020304" pitchFamily="18" charset="0"/>
          </a:endParaRPr>
        </a:p>
      </dgm:t>
    </dgm:pt>
    <dgm:pt modelId="{77A768B2-A194-459D-A8A8-C13A557AEE02}">
      <dgm:prSet custT="1"/>
      <dgm:spPr/>
      <dgm:t>
        <a:bodyPr/>
        <a:lstStyle/>
        <a:p>
          <a:r>
            <a:rPr lang="en-US" sz="2400">
              <a:latin typeface="Times New Roman" panose="02020603050405020304" pitchFamily="18" charset="0"/>
              <a:cs typeface="Times New Roman" panose="02020603050405020304" pitchFamily="18" charset="0"/>
            </a:rPr>
            <a:t>Expressive and fixable UI</a:t>
          </a:r>
        </a:p>
      </dgm:t>
    </dgm:pt>
    <dgm:pt modelId="{E7C07C6C-5B7B-473E-985E-D748E9583F0E}" type="parTrans" cxnId="{132366E8-6508-45F1-BBDA-C7EDB17BAA7C}">
      <dgm:prSet/>
      <dgm:spPr/>
      <dgm:t>
        <a:bodyPr/>
        <a:lstStyle/>
        <a:p>
          <a:endParaRPr lang="en-US" sz="2400">
            <a:latin typeface="Times New Roman" panose="02020603050405020304" pitchFamily="18" charset="0"/>
            <a:cs typeface="Times New Roman" panose="02020603050405020304" pitchFamily="18" charset="0"/>
          </a:endParaRPr>
        </a:p>
      </dgm:t>
    </dgm:pt>
    <dgm:pt modelId="{ECC9DBE9-89A3-42EC-AA61-B959201EB7C5}" type="sibTrans" cxnId="{132366E8-6508-45F1-BBDA-C7EDB17BAA7C}">
      <dgm:prSet/>
      <dgm:spPr/>
      <dgm:t>
        <a:bodyPr/>
        <a:lstStyle/>
        <a:p>
          <a:endParaRPr lang="en-US" sz="2400">
            <a:latin typeface="Times New Roman" panose="02020603050405020304" pitchFamily="18" charset="0"/>
            <a:cs typeface="Times New Roman" panose="02020603050405020304" pitchFamily="18" charset="0"/>
          </a:endParaRPr>
        </a:p>
      </dgm:t>
    </dgm:pt>
    <dgm:pt modelId="{D62EEBAF-BDF0-4590-8317-77D01375EBE1}">
      <dgm:prSet custT="1"/>
      <dgm:spPr/>
      <dgm:t>
        <a:bodyPr/>
        <a:lstStyle/>
        <a:p>
          <a:r>
            <a:rPr lang="en-US" sz="2400" dirty="0">
              <a:latin typeface="Times New Roman" panose="02020603050405020304" pitchFamily="18" charset="0"/>
              <a:cs typeface="Times New Roman" panose="02020603050405020304" pitchFamily="18" charset="0"/>
            </a:rPr>
            <a:t>Native performance</a:t>
          </a:r>
        </a:p>
      </dgm:t>
    </dgm:pt>
    <dgm:pt modelId="{3D8CD70B-9DED-47F0-965E-2141773386C8}" type="parTrans" cxnId="{FA050B28-0CF9-425A-B12F-F8ED475082BE}">
      <dgm:prSet/>
      <dgm:spPr/>
      <dgm:t>
        <a:bodyPr/>
        <a:lstStyle/>
        <a:p>
          <a:endParaRPr lang="en-US" sz="2400">
            <a:latin typeface="Times New Roman" panose="02020603050405020304" pitchFamily="18" charset="0"/>
            <a:cs typeface="Times New Roman" panose="02020603050405020304" pitchFamily="18" charset="0"/>
          </a:endParaRPr>
        </a:p>
      </dgm:t>
    </dgm:pt>
    <dgm:pt modelId="{3CDC3EBA-5D7A-4C5A-B126-BA1682E6627C}" type="sibTrans" cxnId="{FA050B28-0CF9-425A-B12F-F8ED475082BE}">
      <dgm:prSet/>
      <dgm:spPr/>
      <dgm:t>
        <a:bodyPr/>
        <a:lstStyle/>
        <a:p>
          <a:endParaRPr lang="en-US" sz="2400">
            <a:latin typeface="Times New Roman" panose="02020603050405020304" pitchFamily="18" charset="0"/>
            <a:cs typeface="Times New Roman" panose="02020603050405020304" pitchFamily="18" charset="0"/>
          </a:endParaRPr>
        </a:p>
      </dgm:t>
    </dgm:pt>
    <dgm:pt modelId="{4E6DB1AD-8338-40B2-A069-0BB92E714216}">
      <dgm:prSet custT="1"/>
      <dgm:spPr/>
      <dgm:t>
        <a:bodyPr/>
        <a:lstStyle/>
        <a:p>
          <a:r>
            <a:rPr lang="en-US" sz="2400">
              <a:latin typeface="Times New Roman" panose="02020603050405020304" pitchFamily="18" charset="0"/>
              <a:cs typeface="Times New Roman" panose="02020603050405020304" pitchFamily="18" charset="0"/>
            </a:rPr>
            <a:t>Pixel perfect</a:t>
          </a:r>
        </a:p>
      </dgm:t>
    </dgm:pt>
    <dgm:pt modelId="{07BDF329-3158-4F39-9D59-1724A0BEB02C}" type="parTrans" cxnId="{450D8098-C577-45CE-8309-C074ABD4210C}">
      <dgm:prSet/>
      <dgm:spPr/>
      <dgm:t>
        <a:bodyPr/>
        <a:lstStyle/>
        <a:p>
          <a:endParaRPr lang="en-US" sz="2400">
            <a:latin typeface="Times New Roman" panose="02020603050405020304" pitchFamily="18" charset="0"/>
            <a:cs typeface="Times New Roman" panose="02020603050405020304" pitchFamily="18" charset="0"/>
          </a:endParaRPr>
        </a:p>
      </dgm:t>
    </dgm:pt>
    <dgm:pt modelId="{B094C956-F1AA-4546-8608-B18D7BD45210}" type="sibTrans" cxnId="{450D8098-C577-45CE-8309-C074ABD4210C}">
      <dgm:prSet/>
      <dgm:spPr/>
      <dgm:t>
        <a:bodyPr/>
        <a:lstStyle/>
        <a:p>
          <a:endParaRPr lang="en-US" sz="2400">
            <a:latin typeface="Times New Roman" panose="02020603050405020304" pitchFamily="18" charset="0"/>
            <a:cs typeface="Times New Roman" panose="02020603050405020304" pitchFamily="18" charset="0"/>
          </a:endParaRPr>
        </a:p>
      </dgm:t>
    </dgm:pt>
    <dgm:pt modelId="{E64327EA-D7CD-4B41-8FA2-86A798515AD7}">
      <dgm:prSet custT="1"/>
      <dgm:spPr/>
      <dgm:t>
        <a:bodyPr/>
        <a:lstStyle/>
        <a:p>
          <a:r>
            <a:rPr lang="en-US" sz="2400">
              <a:latin typeface="Times New Roman" panose="02020603050405020304" pitchFamily="18" charset="0"/>
              <a:cs typeface="Times New Roman" panose="02020603050405020304" pitchFamily="18" charset="0"/>
            </a:rPr>
            <a:t>Uses dart programming language</a:t>
          </a:r>
        </a:p>
      </dgm:t>
    </dgm:pt>
    <dgm:pt modelId="{9B8EDDA2-BD64-450B-9E34-37CD40C22EC7}" type="parTrans" cxnId="{D7908F85-DCF4-4CF0-AF86-20F639DB25D9}">
      <dgm:prSet/>
      <dgm:spPr/>
      <dgm:t>
        <a:bodyPr/>
        <a:lstStyle/>
        <a:p>
          <a:endParaRPr lang="en-US" sz="2400">
            <a:latin typeface="Times New Roman" panose="02020603050405020304" pitchFamily="18" charset="0"/>
            <a:cs typeface="Times New Roman" panose="02020603050405020304" pitchFamily="18" charset="0"/>
          </a:endParaRPr>
        </a:p>
      </dgm:t>
    </dgm:pt>
    <dgm:pt modelId="{626EAA53-88B0-4291-90EB-25B4D1D571BF}" type="sibTrans" cxnId="{D7908F85-DCF4-4CF0-AF86-20F639DB25D9}">
      <dgm:prSet/>
      <dgm:spPr/>
      <dgm:t>
        <a:bodyPr/>
        <a:lstStyle/>
        <a:p>
          <a:endParaRPr lang="en-US" sz="2400">
            <a:latin typeface="Times New Roman" panose="02020603050405020304" pitchFamily="18" charset="0"/>
            <a:cs typeface="Times New Roman" panose="02020603050405020304" pitchFamily="18" charset="0"/>
          </a:endParaRPr>
        </a:p>
      </dgm:t>
    </dgm:pt>
    <dgm:pt modelId="{5A84D45C-9BBE-4078-B08E-9582E6AD70A8}">
      <dgm:prSet custT="1"/>
      <dgm:spPr/>
      <dgm:t>
        <a:bodyPr/>
        <a:lstStyle/>
        <a:p>
          <a:r>
            <a:rPr lang="en-US" sz="2000" dirty="0">
              <a:latin typeface="Times New Roman" panose="02020603050405020304" pitchFamily="18" charset="0"/>
              <a:cs typeface="Times New Roman" panose="02020603050405020304" pitchFamily="18" charset="0"/>
            </a:rPr>
            <a:t>Cross platform that can be used for android and iOS</a:t>
          </a:r>
        </a:p>
      </dgm:t>
    </dgm:pt>
    <dgm:pt modelId="{C52B5CAE-F7DE-4AA5-91D6-FA0EF7C88841}" type="parTrans" cxnId="{3F42547C-62BF-4D74-95D3-771534666934}">
      <dgm:prSet/>
      <dgm:spPr/>
      <dgm:t>
        <a:bodyPr/>
        <a:lstStyle/>
        <a:p>
          <a:endParaRPr lang="en-US" sz="2400">
            <a:latin typeface="Times New Roman" panose="02020603050405020304" pitchFamily="18" charset="0"/>
            <a:cs typeface="Times New Roman" panose="02020603050405020304" pitchFamily="18" charset="0"/>
          </a:endParaRPr>
        </a:p>
      </dgm:t>
    </dgm:pt>
    <dgm:pt modelId="{2333F900-46B2-48EB-9D0C-9AA4147AFE34}" type="sibTrans" cxnId="{3F42547C-62BF-4D74-95D3-771534666934}">
      <dgm:prSet/>
      <dgm:spPr/>
      <dgm:t>
        <a:bodyPr/>
        <a:lstStyle/>
        <a:p>
          <a:endParaRPr lang="en-US" sz="2400">
            <a:latin typeface="Times New Roman" panose="02020603050405020304" pitchFamily="18" charset="0"/>
            <a:cs typeface="Times New Roman" panose="02020603050405020304" pitchFamily="18" charset="0"/>
          </a:endParaRPr>
        </a:p>
      </dgm:t>
    </dgm:pt>
    <dgm:pt modelId="{2404E575-41BA-47C6-8FC0-BE19FC4D35EF}" type="pres">
      <dgm:prSet presAssocID="{232F3EFA-49D1-4D89-9522-3ED8597FA58A}" presName="diagram" presStyleCnt="0">
        <dgm:presLayoutVars>
          <dgm:dir/>
          <dgm:resizeHandles val="exact"/>
        </dgm:presLayoutVars>
      </dgm:prSet>
      <dgm:spPr/>
    </dgm:pt>
    <dgm:pt modelId="{095C2E9D-DD1A-44DF-937A-C97EFE8589DC}" type="pres">
      <dgm:prSet presAssocID="{7C11796F-C637-47F0-9915-F344FC393588}" presName="node" presStyleLbl="node1" presStyleIdx="0" presStyleCnt="8">
        <dgm:presLayoutVars>
          <dgm:bulletEnabled val="1"/>
        </dgm:presLayoutVars>
      </dgm:prSet>
      <dgm:spPr/>
    </dgm:pt>
    <dgm:pt modelId="{432E3F6C-4749-4299-BEFF-814594F04C7D}" type="pres">
      <dgm:prSet presAssocID="{E9EDBABF-039A-4ACD-905C-E99F5A16AE39}" presName="sibTrans" presStyleCnt="0"/>
      <dgm:spPr/>
    </dgm:pt>
    <dgm:pt modelId="{357AF2F7-7BB9-40D3-AD7A-76BE099F0EEE}" type="pres">
      <dgm:prSet presAssocID="{9D465B9D-ACDF-4D2C-9162-99920C801058}" presName="node" presStyleLbl="node1" presStyleIdx="1" presStyleCnt="8">
        <dgm:presLayoutVars>
          <dgm:bulletEnabled val="1"/>
        </dgm:presLayoutVars>
      </dgm:prSet>
      <dgm:spPr/>
    </dgm:pt>
    <dgm:pt modelId="{1D4D348E-B679-4BB6-8D53-CB99F133D0A9}" type="pres">
      <dgm:prSet presAssocID="{B3362E97-29B4-472B-8CA7-8711C589EFF1}" presName="sibTrans" presStyleCnt="0"/>
      <dgm:spPr/>
    </dgm:pt>
    <dgm:pt modelId="{FA36F2DB-BBA6-4206-9992-2AAA39AC1683}" type="pres">
      <dgm:prSet presAssocID="{CBF2F9E3-BFEA-43BC-90F3-6EE18295AEAE}" presName="node" presStyleLbl="node1" presStyleIdx="2" presStyleCnt="8">
        <dgm:presLayoutVars>
          <dgm:bulletEnabled val="1"/>
        </dgm:presLayoutVars>
      </dgm:prSet>
      <dgm:spPr/>
    </dgm:pt>
    <dgm:pt modelId="{37EAAA7F-DBC4-460F-AE25-B4F38F732F83}" type="pres">
      <dgm:prSet presAssocID="{BFAA2D2D-CD50-4F81-8C1C-28E3ABD083D6}" presName="sibTrans" presStyleCnt="0"/>
      <dgm:spPr/>
    </dgm:pt>
    <dgm:pt modelId="{AE5271B7-075C-4982-8F5C-48E2AACD0F31}" type="pres">
      <dgm:prSet presAssocID="{77A768B2-A194-459D-A8A8-C13A557AEE02}" presName="node" presStyleLbl="node1" presStyleIdx="3" presStyleCnt="8">
        <dgm:presLayoutVars>
          <dgm:bulletEnabled val="1"/>
        </dgm:presLayoutVars>
      </dgm:prSet>
      <dgm:spPr/>
    </dgm:pt>
    <dgm:pt modelId="{920796BF-BBA0-4E9C-893A-1B4CEA08F035}" type="pres">
      <dgm:prSet presAssocID="{ECC9DBE9-89A3-42EC-AA61-B959201EB7C5}" presName="sibTrans" presStyleCnt="0"/>
      <dgm:spPr/>
    </dgm:pt>
    <dgm:pt modelId="{6E97CFB7-FD7A-4AD7-9C39-7C0A228DDBDE}" type="pres">
      <dgm:prSet presAssocID="{D62EEBAF-BDF0-4590-8317-77D01375EBE1}" presName="node" presStyleLbl="node1" presStyleIdx="4" presStyleCnt="8">
        <dgm:presLayoutVars>
          <dgm:bulletEnabled val="1"/>
        </dgm:presLayoutVars>
      </dgm:prSet>
      <dgm:spPr/>
    </dgm:pt>
    <dgm:pt modelId="{AACB419F-824F-4AFC-99F5-FFBA75B04D90}" type="pres">
      <dgm:prSet presAssocID="{3CDC3EBA-5D7A-4C5A-B126-BA1682E6627C}" presName="sibTrans" presStyleCnt="0"/>
      <dgm:spPr/>
    </dgm:pt>
    <dgm:pt modelId="{EAEF693E-79E2-486D-B880-FA85D0A6E959}" type="pres">
      <dgm:prSet presAssocID="{4E6DB1AD-8338-40B2-A069-0BB92E714216}" presName="node" presStyleLbl="node1" presStyleIdx="5" presStyleCnt="8">
        <dgm:presLayoutVars>
          <dgm:bulletEnabled val="1"/>
        </dgm:presLayoutVars>
      </dgm:prSet>
      <dgm:spPr/>
    </dgm:pt>
    <dgm:pt modelId="{E5FAD555-519B-4FE5-9B73-D9EE58EB9362}" type="pres">
      <dgm:prSet presAssocID="{B094C956-F1AA-4546-8608-B18D7BD45210}" presName="sibTrans" presStyleCnt="0"/>
      <dgm:spPr/>
    </dgm:pt>
    <dgm:pt modelId="{DC6E0B12-9335-4222-9CD0-AEB9E16E1F2D}" type="pres">
      <dgm:prSet presAssocID="{E64327EA-D7CD-4B41-8FA2-86A798515AD7}" presName="node" presStyleLbl="node1" presStyleIdx="6" presStyleCnt="8">
        <dgm:presLayoutVars>
          <dgm:bulletEnabled val="1"/>
        </dgm:presLayoutVars>
      </dgm:prSet>
      <dgm:spPr/>
    </dgm:pt>
    <dgm:pt modelId="{CCC6D3EB-75C0-4E90-A2D7-905DF2909CEC}" type="pres">
      <dgm:prSet presAssocID="{626EAA53-88B0-4291-90EB-25B4D1D571BF}" presName="sibTrans" presStyleCnt="0"/>
      <dgm:spPr/>
    </dgm:pt>
    <dgm:pt modelId="{5396F593-0C63-4214-8477-84D729CA7A6A}" type="pres">
      <dgm:prSet presAssocID="{5A84D45C-9BBE-4078-B08E-9582E6AD70A8}" presName="node" presStyleLbl="node1" presStyleIdx="7" presStyleCnt="8">
        <dgm:presLayoutVars>
          <dgm:bulletEnabled val="1"/>
        </dgm:presLayoutVars>
      </dgm:prSet>
      <dgm:spPr/>
    </dgm:pt>
  </dgm:ptLst>
  <dgm:cxnLst>
    <dgm:cxn modelId="{084ABC17-6C42-47F5-AB1B-92DBB24B48DC}" type="presOf" srcId="{4E6DB1AD-8338-40B2-A069-0BB92E714216}" destId="{EAEF693E-79E2-486D-B880-FA85D0A6E959}" srcOrd="0" destOrd="0" presId="urn:microsoft.com/office/officeart/2005/8/layout/default"/>
    <dgm:cxn modelId="{4121D326-D534-4404-B62B-3523F91F0127}" type="presOf" srcId="{77A768B2-A194-459D-A8A8-C13A557AEE02}" destId="{AE5271B7-075C-4982-8F5C-48E2AACD0F31}" srcOrd="0" destOrd="0" presId="urn:microsoft.com/office/officeart/2005/8/layout/default"/>
    <dgm:cxn modelId="{FA050B28-0CF9-425A-B12F-F8ED475082BE}" srcId="{232F3EFA-49D1-4D89-9522-3ED8597FA58A}" destId="{D62EEBAF-BDF0-4590-8317-77D01375EBE1}" srcOrd="4" destOrd="0" parTransId="{3D8CD70B-9DED-47F0-965E-2141773386C8}" sibTransId="{3CDC3EBA-5D7A-4C5A-B126-BA1682E6627C}"/>
    <dgm:cxn modelId="{1D6FE93D-9B42-4817-BF88-209AC3AA9B6A}" type="presOf" srcId="{5A84D45C-9BBE-4078-B08E-9582E6AD70A8}" destId="{5396F593-0C63-4214-8477-84D729CA7A6A}" srcOrd="0" destOrd="0" presId="urn:microsoft.com/office/officeart/2005/8/layout/default"/>
    <dgm:cxn modelId="{39BA8049-9D43-465D-9AA2-E210FCC0C028}" srcId="{232F3EFA-49D1-4D89-9522-3ED8597FA58A}" destId="{CBF2F9E3-BFEA-43BC-90F3-6EE18295AEAE}" srcOrd="2" destOrd="0" parTransId="{99A5E9EF-B2F5-4229-B0F5-6844D1FB4283}" sibTransId="{BFAA2D2D-CD50-4F81-8C1C-28E3ABD083D6}"/>
    <dgm:cxn modelId="{6E23CB6A-286A-42E4-9DD1-DCDFC5AB450E}" type="presOf" srcId="{CBF2F9E3-BFEA-43BC-90F3-6EE18295AEAE}" destId="{FA36F2DB-BBA6-4206-9992-2AAA39AC1683}" srcOrd="0" destOrd="0" presId="urn:microsoft.com/office/officeart/2005/8/layout/default"/>
    <dgm:cxn modelId="{3F42547C-62BF-4D74-95D3-771534666934}" srcId="{232F3EFA-49D1-4D89-9522-3ED8597FA58A}" destId="{5A84D45C-9BBE-4078-B08E-9582E6AD70A8}" srcOrd="7" destOrd="0" parTransId="{C52B5CAE-F7DE-4AA5-91D6-FA0EF7C88841}" sibTransId="{2333F900-46B2-48EB-9D0C-9AA4147AFE34}"/>
    <dgm:cxn modelId="{D7908F85-DCF4-4CF0-AF86-20F639DB25D9}" srcId="{232F3EFA-49D1-4D89-9522-3ED8597FA58A}" destId="{E64327EA-D7CD-4B41-8FA2-86A798515AD7}" srcOrd="6" destOrd="0" parTransId="{9B8EDDA2-BD64-450B-9E34-37CD40C22EC7}" sibTransId="{626EAA53-88B0-4291-90EB-25B4D1D571BF}"/>
    <dgm:cxn modelId="{9D6AAE8F-88DE-4603-B287-75AAE19B7121}" type="presOf" srcId="{D62EEBAF-BDF0-4590-8317-77D01375EBE1}" destId="{6E97CFB7-FD7A-4AD7-9C39-7C0A228DDBDE}" srcOrd="0" destOrd="0" presId="urn:microsoft.com/office/officeart/2005/8/layout/default"/>
    <dgm:cxn modelId="{450D8098-C577-45CE-8309-C074ABD4210C}" srcId="{232F3EFA-49D1-4D89-9522-3ED8597FA58A}" destId="{4E6DB1AD-8338-40B2-A069-0BB92E714216}" srcOrd="5" destOrd="0" parTransId="{07BDF329-3158-4F39-9D59-1724A0BEB02C}" sibTransId="{B094C956-F1AA-4546-8608-B18D7BD45210}"/>
    <dgm:cxn modelId="{B555CF9E-9090-4A7A-882C-E791217409E7}" srcId="{232F3EFA-49D1-4D89-9522-3ED8597FA58A}" destId="{9D465B9D-ACDF-4D2C-9162-99920C801058}" srcOrd="1" destOrd="0" parTransId="{46225EF8-F977-40A1-9C25-710EB3A15362}" sibTransId="{B3362E97-29B4-472B-8CA7-8711C589EFF1}"/>
    <dgm:cxn modelId="{6AF832AB-E9F0-4687-99CB-F9885FBAAC11}" type="presOf" srcId="{E64327EA-D7CD-4B41-8FA2-86A798515AD7}" destId="{DC6E0B12-9335-4222-9CD0-AEB9E16E1F2D}" srcOrd="0" destOrd="0" presId="urn:microsoft.com/office/officeart/2005/8/layout/default"/>
    <dgm:cxn modelId="{57A8C2D4-096A-482A-B49B-B25F08CADCCF}" srcId="{232F3EFA-49D1-4D89-9522-3ED8597FA58A}" destId="{7C11796F-C637-47F0-9915-F344FC393588}" srcOrd="0" destOrd="0" parTransId="{2F64AE1E-6D5C-45C6-9035-899C1563DC87}" sibTransId="{E9EDBABF-039A-4ACD-905C-E99F5A16AE39}"/>
    <dgm:cxn modelId="{560886E3-CE04-4CA7-88A7-5567EBFDEB8C}" type="presOf" srcId="{7C11796F-C637-47F0-9915-F344FC393588}" destId="{095C2E9D-DD1A-44DF-937A-C97EFE8589DC}" srcOrd="0" destOrd="0" presId="urn:microsoft.com/office/officeart/2005/8/layout/default"/>
    <dgm:cxn modelId="{786822E4-27CD-4E60-BC22-1272F09AA345}" type="presOf" srcId="{232F3EFA-49D1-4D89-9522-3ED8597FA58A}" destId="{2404E575-41BA-47C6-8FC0-BE19FC4D35EF}" srcOrd="0" destOrd="0" presId="urn:microsoft.com/office/officeart/2005/8/layout/default"/>
    <dgm:cxn modelId="{132366E8-6508-45F1-BBDA-C7EDB17BAA7C}" srcId="{232F3EFA-49D1-4D89-9522-3ED8597FA58A}" destId="{77A768B2-A194-459D-A8A8-C13A557AEE02}" srcOrd="3" destOrd="0" parTransId="{E7C07C6C-5B7B-473E-985E-D748E9583F0E}" sibTransId="{ECC9DBE9-89A3-42EC-AA61-B959201EB7C5}"/>
    <dgm:cxn modelId="{B9682EF0-2FF3-44D8-9116-05DF7AC1E53A}" type="presOf" srcId="{9D465B9D-ACDF-4D2C-9162-99920C801058}" destId="{357AF2F7-7BB9-40D3-AD7A-76BE099F0EEE}" srcOrd="0" destOrd="0" presId="urn:microsoft.com/office/officeart/2005/8/layout/default"/>
    <dgm:cxn modelId="{AFF921E7-480A-456C-AE3B-0D970505ADBE}" type="presParOf" srcId="{2404E575-41BA-47C6-8FC0-BE19FC4D35EF}" destId="{095C2E9D-DD1A-44DF-937A-C97EFE8589DC}" srcOrd="0" destOrd="0" presId="urn:microsoft.com/office/officeart/2005/8/layout/default"/>
    <dgm:cxn modelId="{9D4077AB-EE4B-4AEA-91B3-4F474E86771E}" type="presParOf" srcId="{2404E575-41BA-47C6-8FC0-BE19FC4D35EF}" destId="{432E3F6C-4749-4299-BEFF-814594F04C7D}" srcOrd="1" destOrd="0" presId="urn:microsoft.com/office/officeart/2005/8/layout/default"/>
    <dgm:cxn modelId="{E9A40C98-C104-4BA1-8B68-1FC667B38C67}" type="presParOf" srcId="{2404E575-41BA-47C6-8FC0-BE19FC4D35EF}" destId="{357AF2F7-7BB9-40D3-AD7A-76BE099F0EEE}" srcOrd="2" destOrd="0" presId="urn:microsoft.com/office/officeart/2005/8/layout/default"/>
    <dgm:cxn modelId="{2BDB4072-BC2C-405B-AACA-3F4977AFBE2D}" type="presParOf" srcId="{2404E575-41BA-47C6-8FC0-BE19FC4D35EF}" destId="{1D4D348E-B679-4BB6-8D53-CB99F133D0A9}" srcOrd="3" destOrd="0" presId="urn:microsoft.com/office/officeart/2005/8/layout/default"/>
    <dgm:cxn modelId="{DD99A117-659E-4827-8245-9284881B3826}" type="presParOf" srcId="{2404E575-41BA-47C6-8FC0-BE19FC4D35EF}" destId="{FA36F2DB-BBA6-4206-9992-2AAA39AC1683}" srcOrd="4" destOrd="0" presId="urn:microsoft.com/office/officeart/2005/8/layout/default"/>
    <dgm:cxn modelId="{F6A4D280-4EF0-4233-A8FD-3075752C65D3}" type="presParOf" srcId="{2404E575-41BA-47C6-8FC0-BE19FC4D35EF}" destId="{37EAAA7F-DBC4-460F-AE25-B4F38F732F83}" srcOrd="5" destOrd="0" presId="urn:microsoft.com/office/officeart/2005/8/layout/default"/>
    <dgm:cxn modelId="{CDBB8E48-DCDA-4638-BB96-C47048AB079F}" type="presParOf" srcId="{2404E575-41BA-47C6-8FC0-BE19FC4D35EF}" destId="{AE5271B7-075C-4982-8F5C-48E2AACD0F31}" srcOrd="6" destOrd="0" presId="urn:microsoft.com/office/officeart/2005/8/layout/default"/>
    <dgm:cxn modelId="{49959598-90DE-430C-807E-CCF5432F7C1D}" type="presParOf" srcId="{2404E575-41BA-47C6-8FC0-BE19FC4D35EF}" destId="{920796BF-BBA0-4E9C-893A-1B4CEA08F035}" srcOrd="7" destOrd="0" presId="urn:microsoft.com/office/officeart/2005/8/layout/default"/>
    <dgm:cxn modelId="{C82A79BF-D40D-460A-A45D-477342515C7D}" type="presParOf" srcId="{2404E575-41BA-47C6-8FC0-BE19FC4D35EF}" destId="{6E97CFB7-FD7A-4AD7-9C39-7C0A228DDBDE}" srcOrd="8" destOrd="0" presId="urn:microsoft.com/office/officeart/2005/8/layout/default"/>
    <dgm:cxn modelId="{C3C5FFF5-8345-4288-B795-838A5C6132E0}" type="presParOf" srcId="{2404E575-41BA-47C6-8FC0-BE19FC4D35EF}" destId="{AACB419F-824F-4AFC-99F5-FFBA75B04D90}" srcOrd="9" destOrd="0" presId="urn:microsoft.com/office/officeart/2005/8/layout/default"/>
    <dgm:cxn modelId="{DCA67AD3-06D6-4634-A21C-A8928A389414}" type="presParOf" srcId="{2404E575-41BA-47C6-8FC0-BE19FC4D35EF}" destId="{EAEF693E-79E2-486D-B880-FA85D0A6E959}" srcOrd="10" destOrd="0" presId="urn:microsoft.com/office/officeart/2005/8/layout/default"/>
    <dgm:cxn modelId="{1CAD3A3A-4621-4BCE-84EC-20F1C065908E}" type="presParOf" srcId="{2404E575-41BA-47C6-8FC0-BE19FC4D35EF}" destId="{E5FAD555-519B-4FE5-9B73-D9EE58EB9362}" srcOrd="11" destOrd="0" presId="urn:microsoft.com/office/officeart/2005/8/layout/default"/>
    <dgm:cxn modelId="{D1175FFE-D546-4F45-8681-FC18234EF3B9}" type="presParOf" srcId="{2404E575-41BA-47C6-8FC0-BE19FC4D35EF}" destId="{DC6E0B12-9335-4222-9CD0-AEB9E16E1F2D}" srcOrd="12" destOrd="0" presId="urn:microsoft.com/office/officeart/2005/8/layout/default"/>
    <dgm:cxn modelId="{76E5FC1E-2602-4691-A529-A723C2659AA4}" type="presParOf" srcId="{2404E575-41BA-47C6-8FC0-BE19FC4D35EF}" destId="{CCC6D3EB-75C0-4E90-A2D7-905DF2909CEC}" srcOrd="13" destOrd="0" presId="urn:microsoft.com/office/officeart/2005/8/layout/default"/>
    <dgm:cxn modelId="{D02217F8-FE49-46D8-A7AD-0996C3BEE700}" type="presParOf" srcId="{2404E575-41BA-47C6-8FC0-BE19FC4D35EF}" destId="{5396F593-0C63-4214-8477-84D729CA7A6A}" srcOrd="1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D60657A-F0BB-43E8-921B-908CB61BAA92}"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47D9DC16-0C48-453D-8739-FF4AA4E438CB}">
      <dgm:prSet phldrT="[Text]" custT="1"/>
      <dgm:spPr/>
      <dgm:t>
        <a:bodyPr/>
        <a:lstStyle/>
        <a:p>
          <a:r>
            <a:rPr lang="en-US" sz="2400" b="1" dirty="0">
              <a:latin typeface="Times New Roman" panose="02020603050405020304" pitchFamily="18" charset="0"/>
              <a:cs typeface="Times New Roman" panose="02020603050405020304" pitchFamily="18" charset="0"/>
            </a:rPr>
            <a:t>Homepage</a:t>
          </a:r>
        </a:p>
      </dgm:t>
    </dgm:pt>
    <dgm:pt modelId="{12BF1F23-FE26-46C9-976E-E580CDBD51E9}" type="parTrans" cxnId="{F8404111-454B-48C8-B541-3EFD23F2C9DA}">
      <dgm:prSet/>
      <dgm:spPr/>
      <dgm:t>
        <a:bodyPr/>
        <a:lstStyle/>
        <a:p>
          <a:endParaRPr lang="en-US" sz="2400">
            <a:latin typeface="Times New Roman" panose="02020603050405020304" pitchFamily="18" charset="0"/>
            <a:cs typeface="Times New Roman" panose="02020603050405020304" pitchFamily="18" charset="0"/>
          </a:endParaRPr>
        </a:p>
      </dgm:t>
    </dgm:pt>
    <dgm:pt modelId="{30FE51D5-0870-4E75-92A8-8876844CC6EF}" type="sibTrans" cxnId="{F8404111-454B-48C8-B541-3EFD23F2C9DA}">
      <dgm:prSet/>
      <dgm:spPr/>
      <dgm:t>
        <a:bodyPr/>
        <a:lstStyle/>
        <a:p>
          <a:endParaRPr lang="en-US" sz="2400">
            <a:latin typeface="Times New Roman" panose="02020603050405020304" pitchFamily="18" charset="0"/>
            <a:cs typeface="Times New Roman" panose="02020603050405020304" pitchFamily="18" charset="0"/>
          </a:endParaRPr>
        </a:p>
      </dgm:t>
    </dgm:pt>
    <dgm:pt modelId="{AE6A5121-4CDE-429C-8DE2-17A1976ABD19}">
      <dgm:prSet phldrT="[Text]" custT="1"/>
      <dgm:spPr/>
      <dgm:t>
        <a:bodyPr/>
        <a:lstStyle/>
        <a:p>
          <a:r>
            <a:rPr lang="en-US" sz="2400">
              <a:latin typeface="Times New Roman" panose="02020603050405020304" pitchFamily="18" charset="0"/>
              <a:cs typeface="Times New Roman" panose="02020603050405020304" pitchFamily="18" charset="0"/>
            </a:rPr>
            <a:t>Manual Mode</a:t>
          </a:r>
        </a:p>
      </dgm:t>
    </dgm:pt>
    <dgm:pt modelId="{286BD893-B376-489F-A25B-90981F047DB0}" type="parTrans" cxnId="{7078865B-3CD8-404A-9A13-6A9036AA6642}">
      <dgm:prSet/>
      <dgm:spPr/>
      <dgm:t>
        <a:bodyPr/>
        <a:lstStyle/>
        <a:p>
          <a:endParaRPr lang="en-US" sz="2400">
            <a:latin typeface="Times New Roman" panose="02020603050405020304" pitchFamily="18" charset="0"/>
            <a:cs typeface="Times New Roman" panose="02020603050405020304" pitchFamily="18" charset="0"/>
          </a:endParaRPr>
        </a:p>
      </dgm:t>
    </dgm:pt>
    <dgm:pt modelId="{772DF209-6ACC-45D1-9527-CA6DDE44EEB2}" type="sibTrans" cxnId="{7078865B-3CD8-404A-9A13-6A9036AA6642}">
      <dgm:prSet/>
      <dgm:spPr/>
      <dgm:t>
        <a:bodyPr/>
        <a:lstStyle/>
        <a:p>
          <a:endParaRPr lang="en-US" sz="2400">
            <a:latin typeface="Times New Roman" panose="02020603050405020304" pitchFamily="18" charset="0"/>
            <a:cs typeface="Times New Roman" panose="02020603050405020304" pitchFamily="18" charset="0"/>
          </a:endParaRPr>
        </a:p>
      </dgm:t>
    </dgm:pt>
    <dgm:pt modelId="{AD545D5F-4456-4889-A52A-2E87669797B3}">
      <dgm:prSet phldrT="[Text]" custT="1"/>
      <dgm:spPr/>
      <dgm:t>
        <a:bodyPr/>
        <a:lstStyle/>
        <a:p>
          <a:r>
            <a:rPr lang="en-US" sz="2400">
              <a:latin typeface="Times New Roman" panose="02020603050405020304" pitchFamily="18" charset="0"/>
              <a:cs typeface="Times New Roman" panose="02020603050405020304" pitchFamily="18" charset="0"/>
            </a:rPr>
            <a:t>Body Parts</a:t>
          </a:r>
        </a:p>
      </dgm:t>
    </dgm:pt>
    <dgm:pt modelId="{90DB862C-45F7-48B3-AB56-E9217A2B724C}" type="parTrans" cxnId="{32111CEA-3A92-4237-9FC8-F7935C4EB817}">
      <dgm:prSet/>
      <dgm:spPr/>
      <dgm:t>
        <a:bodyPr/>
        <a:lstStyle/>
        <a:p>
          <a:endParaRPr lang="en-US" sz="2400">
            <a:latin typeface="Times New Roman" panose="02020603050405020304" pitchFamily="18" charset="0"/>
            <a:cs typeface="Times New Roman" panose="02020603050405020304" pitchFamily="18" charset="0"/>
          </a:endParaRPr>
        </a:p>
      </dgm:t>
    </dgm:pt>
    <dgm:pt modelId="{9F33DA93-C373-4A13-9787-D8AB70D1E6F4}" type="sibTrans" cxnId="{32111CEA-3A92-4237-9FC8-F7935C4EB817}">
      <dgm:prSet/>
      <dgm:spPr/>
      <dgm:t>
        <a:bodyPr/>
        <a:lstStyle/>
        <a:p>
          <a:endParaRPr lang="en-US" sz="2400">
            <a:latin typeface="Times New Roman" panose="02020603050405020304" pitchFamily="18" charset="0"/>
            <a:cs typeface="Times New Roman" panose="02020603050405020304" pitchFamily="18" charset="0"/>
          </a:endParaRPr>
        </a:p>
      </dgm:t>
    </dgm:pt>
    <dgm:pt modelId="{A0FC438D-A037-4563-A921-EA327C49DC67}">
      <dgm:prSet phldrT="[Text]" custT="1"/>
      <dgm:spPr/>
      <dgm:t>
        <a:bodyPr/>
        <a:lstStyle/>
        <a:p>
          <a:r>
            <a:rPr lang="en-US" sz="2400" b="1" dirty="0">
              <a:latin typeface="Times New Roman" panose="02020603050405020304" pitchFamily="18" charset="0"/>
              <a:cs typeface="Times New Roman" panose="02020603050405020304" pitchFamily="18" charset="0"/>
            </a:rPr>
            <a:t>User</a:t>
          </a:r>
        </a:p>
      </dgm:t>
    </dgm:pt>
    <dgm:pt modelId="{513E3C01-0961-4794-AF5D-A2A12D2399CF}" type="parTrans" cxnId="{BC666BEB-66D8-4E33-8E38-1BFBD027300B}">
      <dgm:prSet/>
      <dgm:spPr/>
      <dgm:t>
        <a:bodyPr/>
        <a:lstStyle/>
        <a:p>
          <a:endParaRPr lang="en-US" sz="2400">
            <a:latin typeface="Times New Roman" panose="02020603050405020304" pitchFamily="18" charset="0"/>
            <a:cs typeface="Times New Roman" panose="02020603050405020304" pitchFamily="18" charset="0"/>
          </a:endParaRPr>
        </a:p>
      </dgm:t>
    </dgm:pt>
    <dgm:pt modelId="{6F7A1B0E-0CEA-443B-A11F-6E7734D806E1}" type="sibTrans" cxnId="{BC666BEB-66D8-4E33-8E38-1BFBD027300B}">
      <dgm:prSet/>
      <dgm:spPr/>
      <dgm:t>
        <a:bodyPr/>
        <a:lstStyle/>
        <a:p>
          <a:endParaRPr lang="en-US" sz="2400">
            <a:latin typeface="Times New Roman" panose="02020603050405020304" pitchFamily="18" charset="0"/>
            <a:cs typeface="Times New Roman" panose="02020603050405020304" pitchFamily="18" charset="0"/>
          </a:endParaRPr>
        </a:p>
      </dgm:t>
    </dgm:pt>
    <dgm:pt modelId="{A7EB7C31-BE74-4E14-9CC9-EAC8810E919D}">
      <dgm:prSet phldrT="[Text]" custT="1"/>
      <dgm:spPr/>
      <dgm:t>
        <a:bodyPr/>
        <a:lstStyle/>
        <a:p>
          <a:r>
            <a:rPr lang="en-US" sz="2400">
              <a:latin typeface="Times New Roman" panose="02020603050405020304" pitchFamily="18" charset="0"/>
              <a:cs typeface="Times New Roman" panose="02020603050405020304" pitchFamily="18" charset="0"/>
            </a:rPr>
            <a:t>Help video 1</a:t>
          </a:r>
        </a:p>
      </dgm:t>
    </dgm:pt>
    <dgm:pt modelId="{4F6082BE-2D60-4093-B278-06461A65395B}" type="parTrans" cxnId="{8A612007-6CFA-4FE3-A753-72075E5E3A9C}">
      <dgm:prSet/>
      <dgm:spPr/>
      <dgm:t>
        <a:bodyPr/>
        <a:lstStyle/>
        <a:p>
          <a:endParaRPr lang="en-US" sz="2400">
            <a:latin typeface="Times New Roman" panose="02020603050405020304" pitchFamily="18" charset="0"/>
            <a:cs typeface="Times New Roman" panose="02020603050405020304" pitchFamily="18" charset="0"/>
          </a:endParaRPr>
        </a:p>
      </dgm:t>
    </dgm:pt>
    <dgm:pt modelId="{71845D39-40C0-414D-AE1D-31AE0A783C16}" type="sibTrans" cxnId="{8A612007-6CFA-4FE3-A753-72075E5E3A9C}">
      <dgm:prSet/>
      <dgm:spPr/>
      <dgm:t>
        <a:bodyPr/>
        <a:lstStyle/>
        <a:p>
          <a:endParaRPr lang="en-US" sz="2400">
            <a:latin typeface="Times New Roman" panose="02020603050405020304" pitchFamily="18" charset="0"/>
            <a:cs typeface="Times New Roman" panose="02020603050405020304" pitchFamily="18" charset="0"/>
          </a:endParaRPr>
        </a:p>
      </dgm:t>
    </dgm:pt>
    <dgm:pt modelId="{732FCB87-F1E5-44C0-ACFC-9487AF8B57B4}">
      <dgm:prSet phldrT="[Text]" custT="1"/>
      <dgm:spPr/>
      <dgm:t>
        <a:bodyPr/>
        <a:lstStyle/>
        <a:p>
          <a:r>
            <a:rPr lang="en-US" sz="2400">
              <a:latin typeface="Times New Roman" panose="02020603050405020304" pitchFamily="18" charset="0"/>
              <a:cs typeface="Times New Roman" panose="02020603050405020304" pitchFamily="18" charset="0"/>
            </a:rPr>
            <a:t>Help video 2</a:t>
          </a:r>
        </a:p>
      </dgm:t>
    </dgm:pt>
    <dgm:pt modelId="{45A224A6-FA12-435F-8272-2AD1D8821539}" type="parTrans" cxnId="{50B64177-169E-4453-B682-56976F344288}">
      <dgm:prSet/>
      <dgm:spPr/>
      <dgm:t>
        <a:bodyPr/>
        <a:lstStyle/>
        <a:p>
          <a:endParaRPr lang="en-US" sz="2400">
            <a:latin typeface="Times New Roman" panose="02020603050405020304" pitchFamily="18" charset="0"/>
            <a:cs typeface="Times New Roman" panose="02020603050405020304" pitchFamily="18" charset="0"/>
          </a:endParaRPr>
        </a:p>
      </dgm:t>
    </dgm:pt>
    <dgm:pt modelId="{01FED6D9-B59C-4A36-8B7A-BA6CC7B1098C}" type="sibTrans" cxnId="{50B64177-169E-4453-B682-56976F344288}">
      <dgm:prSet/>
      <dgm:spPr/>
      <dgm:t>
        <a:bodyPr/>
        <a:lstStyle/>
        <a:p>
          <a:endParaRPr lang="en-US" sz="2400">
            <a:latin typeface="Times New Roman" panose="02020603050405020304" pitchFamily="18" charset="0"/>
            <a:cs typeface="Times New Roman" panose="02020603050405020304" pitchFamily="18" charset="0"/>
          </a:endParaRPr>
        </a:p>
      </dgm:t>
    </dgm:pt>
    <dgm:pt modelId="{D2D53042-E4B4-4E8D-9143-C360C25B4BD9}">
      <dgm:prSet phldrT="[Text]" custT="1"/>
      <dgm:spPr/>
      <dgm:t>
        <a:bodyPr/>
        <a:lstStyle/>
        <a:p>
          <a:r>
            <a:rPr lang="en-US" sz="2400" b="1" dirty="0">
              <a:latin typeface="Times New Roman" panose="02020603050405020304" pitchFamily="18" charset="0"/>
              <a:cs typeface="Times New Roman" panose="02020603050405020304" pitchFamily="18" charset="0"/>
            </a:rPr>
            <a:t>Setting</a:t>
          </a:r>
        </a:p>
      </dgm:t>
    </dgm:pt>
    <dgm:pt modelId="{F7C4FE27-CA04-420D-9744-0AF84E37EDCA}" type="parTrans" cxnId="{393EDE86-D65B-46F2-89C2-95859FC0036B}">
      <dgm:prSet/>
      <dgm:spPr/>
      <dgm:t>
        <a:bodyPr/>
        <a:lstStyle/>
        <a:p>
          <a:endParaRPr lang="en-US" sz="2400">
            <a:latin typeface="Times New Roman" panose="02020603050405020304" pitchFamily="18" charset="0"/>
            <a:cs typeface="Times New Roman" panose="02020603050405020304" pitchFamily="18" charset="0"/>
          </a:endParaRPr>
        </a:p>
      </dgm:t>
    </dgm:pt>
    <dgm:pt modelId="{5268BCC4-639B-4324-9099-A599693E0C1A}" type="sibTrans" cxnId="{393EDE86-D65B-46F2-89C2-95859FC0036B}">
      <dgm:prSet/>
      <dgm:spPr/>
      <dgm:t>
        <a:bodyPr/>
        <a:lstStyle/>
        <a:p>
          <a:endParaRPr lang="en-US" sz="2400">
            <a:latin typeface="Times New Roman" panose="02020603050405020304" pitchFamily="18" charset="0"/>
            <a:cs typeface="Times New Roman" panose="02020603050405020304" pitchFamily="18" charset="0"/>
          </a:endParaRPr>
        </a:p>
      </dgm:t>
    </dgm:pt>
    <dgm:pt modelId="{15E31197-F1F8-45B2-B480-F955BA26009F}">
      <dgm:prSet phldrT="[Text]" custT="1"/>
      <dgm:spPr/>
      <dgm:t>
        <a:bodyPr/>
        <a:lstStyle/>
        <a:p>
          <a:r>
            <a:rPr lang="en-US" sz="2400">
              <a:latin typeface="Times New Roman" panose="02020603050405020304" pitchFamily="18" charset="0"/>
              <a:cs typeface="Times New Roman" panose="02020603050405020304" pitchFamily="18" charset="0"/>
            </a:rPr>
            <a:t>Precautions</a:t>
          </a:r>
        </a:p>
      </dgm:t>
    </dgm:pt>
    <dgm:pt modelId="{0A322422-27DB-4754-B591-FA6EB8386D16}" type="parTrans" cxnId="{F2A4A13F-991B-47C6-B08F-35B1C9D1F919}">
      <dgm:prSet/>
      <dgm:spPr/>
      <dgm:t>
        <a:bodyPr/>
        <a:lstStyle/>
        <a:p>
          <a:endParaRPr lang="en-US" sz="2400">
            <a:latin typeface="Times New Roman" panose="02020603050405020304" pitchFamily="18" charset="0"/>
            <a:cs typeface="Times New Roman" panose="02020603050405020304" pitchFamily="18" charset="0"/>
          </a:endParaRPr>
        </a:p>
      </dgm:t>
    </dgm:pt>
    <dgm:pt modelId="{365639CD-D541-4383-9149-F9F2D18CA1C0}" type="sibTrans" cxnId="{F2A4A13F-991B-47C6-B08F-35B1C9D1F919}">
      <dgm:prSet/>
      <dgm:spPr/>
      <dgm:t>
        <a:bodyPr/>
        <a:lstStyle/>
        <a:p>
          <a:endParaRPr lang="en-US" sz="2400">
            <a:latin typeface="Times New Roman" panose="02020603050405020304" pitchFamily="18" charset="0"/>
            <a:cs typeface="Times New Roman" panose="02020603050405020304" pitchFamily="18" charset="0"/>
          </a:endParaRPr>
        </a:p>
      </dgm:t>
    </dgm:pt>
    <dgm:pt modelId="{5202B950-BA54-4569-ACBF-38C065B8592C}">
      <dgm:prSet phldrT="[Text]" custT="1"/>
      <dgm:spPr/>
      <dgm:t>
        <a:bodyPr/>
        <a:lstStyle/>
        <a:p>
          <a:r>
            <a:rPr lang="en-US" sz="2400">
              <a:latin typeface="Times New Roman" panose="02020603050405020304" pitchFamily="18" charset="0"/>
              <a:cs typeface="Times New Roman" panose="02020603050405020304" pitchFamily="18" charset="0"/>
            </a:rPr>
            <a:t>About us</a:t>
          </a:r>
        </a:p>
      </dgm:t>
    </dgm:pt>
    <dgm:pt modelId="{4810301E-5DC1-4365-8EFA-47F5832749DE}" type="parTrans" cxnId="{C8DCA70E-E39E-4C6D-9ADB-6EAED443C96D}">
      <dgm:prSet/>
      <dgm:spPr/>
      <dgm:t>
        <a:bodyPr/>
        <a:lstStyle/>
        <a:p>
          <a:endParaRPr lang="en-US" sz="2400">
            <a:latin typeface="Times New Roman" panose="02020603050405020304" pitchFamily="18" charset="0"/>
            <a:cs typeface="Times New Roman" panose="02020603050405020304" pitchFamily="18" charset="0"/>
          </a:endParaRPr>
        </a:p>
      </dgm:t>
    </dgm:pt>
    <dgm:pt modelId="{70693ABE-21CA-438A-B689-1552705882DB}" type="sibTrans" cxnId="{C8DCA70E-E39E-4C6D-9ADB-6EAED443C96D}">
      <dgm:prSet/>
      <dgm:spPr/>
      <dgm:t>
        <a:bodyPr/>
        <a:lstStyle/>
        <a:p>
          <a:endParaRPr lang="en-US" sz="2400">
            <a:latin typeface="Times New Roman" panose="02020603050405020304" pitchFamily="18" charset="0"/>
            <a:cs typeface="Times New Roman" panose="02020603050405020304" pitchFamily="18" charset="0"/>
          </a:endParaRPr>
        </a:p>
      </dgm:t>
    </dgm:pt>
    <dgm:pt modelId="{18F500FB-1B05-42B3-BA17-C7B13B584711}" type="pres">
      <dgm:prSet presAssocID="{CD60657A-F0BB-43E8-921B-908CB61BAA92}" presName="linear" presStyleCnt="0">
        <dgm:presLayoutVars>
          <dgm:animLvl val="lvl"/>
          <dgm:resizeHandles val="exact"/>
        </dgm:presLayoutVars>
      </dgm:prSet>
      <dgm:spPr/>
    </dgm:pt>
    <dgm:pt modelId="{274EA0A6-322C-433D-9AB9-BDBD56B92CBE}" type="pres">
      <dgm:prSet presAssocID="{47D9DC16-0C48-453D-8739-FF4AA4E438CB}" presName="parentText" presStyleLbl="node1" presStyleIdx="0" presStyleCnt="3">
        <dgm:presLayoutVars>
          <dgm:chMax val="0"/>
          <dgm:bulletEnabled val="1"/>
        </dgm:presLayoutVars>
      </dgm:prSet>
      <dgm:spPr/>
    </dgm:pt>
    <dgm:pt modelId="{43565264-7A8F-4333-B1F7-F4CBF051C5AA}" type="pres">
      <dgm:prSet presAssocID="{47D9DC16-0C48-453D-8739-FF4AA4E438CB}" presName="childText" presStyleLbl="revTx" presStyleIdx="0" presStyleCnt="3">
        <dgm:presLayoutVars>
          <dgm:bulletEnabled val="1"/>
        </dgm:presLayoutVars>
      </dgm:prSet>
      <dgm:spPr/>
    </dgm:pt>
    <dgm:pt modelId="{B54C27D3-CEB0-406E-A954-95DC49A9F14C}" type="pres">
      <dgm:prSet presAssocID="{A0FC438D-A037-4563-A921-EA327C49DC67}" presName="parentText" presStyleLbl="node1" presStyleIdx="1" presStyleCnt="3">
        <dgm:presLayoutVars>
          <dgm:chMax val="0"/>
          <dgm:bulletEnabled val="1"/>
        </dgm:presLayoutVars>
      </dgm:prSet>
      <dgm:spPr/>
    </dgm:pt>
    <dgm:pt modelId="{8E47CC64-5D19-4B17-8DF4-1748DB411396}" type="pres">
      <dgm:prSet presAssocID="{A0FC438D-A037-4563-A921-EA327C49DC67}" presName="childText" presStyleLbl="revTx" presStyleIdx="1" presStyleCnt="3">
        <dgm:presLayoutVars>
          <dgm:bulletEnabled val="1"/>
        </dgm:presLayoutVars>
      </dgm:prSet>
      <dgm:spPr/>
    </dgm:pt>
    <dgm:pt modelId="{0EB1CBAD-F90A-443F-8CD1-2D1EBF56A5F4}" type="pres">
      <dgm:prSet presAssocID="{D2D53042-E4B4-4E8D-9143-C360C25B4BD9}" presName="parentText" presStyleLbl="node1" presStyleIdx="2" presStyleCnt="3">
        <dgm:presLayoutVars>
          <dgm:chMax val="0"/>
          <dgm:bulletEnabled val="1"/>
        </dgm:presLayoutVars>
      </dgm:prSet>
      <dgm:spPr/>
    </dgm:pt>
    <dgm:pt modelId="{E00F3A3C-BA02-4A06-BD00-8006AD7F7A3C}" type="pres">
      <dgm:prSet presAssocID="{D2D53042-E4B4-4E8D-9143-C360C25B4BD9}" presName="childText" presStyleLbl="revTx" presStyleIdx="2" presStyleCnt="3">
        <dgm:presLayoutVars>
          <dgm:bulletEnabled val="1"/>
        </dgm:presLayoutVars>
      </dgm:prSet>
      <dgm:spPr/>
    </dgm:pt>
  </dgm:ptLst>
  <dgm:cxnLst>
    <dgm:cxn modelId="{8A612007-6CFA-4FE3-A753-72075E5E3A9C}" srcId="{A0FC438D-A037-4563-A921-EA327C49DC67}" destId="{A7EB7C31-BE74-4E14-9CC9-EAC8810E919D}" srcOrd="0" destOrd="0" parTransId="{4F6082BE-2D60-4093-B278-06461A65395B}" sibTransId="{71845D39-40C0-414D-AE1D-31AE0A783C16}"/>
    <dgm:cxn modelId="{D06E7D0C-54AC-4AED-A6B8-836571A90885}" type="presOf" srcId="{A0FC438D-A037-4563-A921-EA327C49DC67}" destId="{B54C27D3-CEB0-406E-A954-95DC49A9F14C}" srcOrd="0" destOrd="0" presId="urn:microsoft.com/office/officeart/2005/8/layout/vList2"/>
    <dgm:cxn modelId="{C8DCA70E-E39E-4C6D-9ADB-6EAED443C96D}" srcId="{D2D53042-E4B4-4E8D-9143-C360C25B4BD9}" destId="{5202B950-BA54-4569-ACBF-38C065B8592C}" srcOrd="1" destOrd="0" parTransId="{4810301E-5DC1-4365-8EFA-47F5832749DE}" sibTransId="{70693ABE-21CA-438A-B689-1552705882DB}"/>
    <dgm:cxn modelId="{F8404111-454B-48C8-B541-3EFD23F2C9DA}" srcId="{CD60657A-F0BB-43E8-921B-908CB61BAA92}" destId="{47D9DC16-0C48-453D-8739-FF4AA4E438CB}" srcOrd="0" destOrd="0" parTransId="{12BF1F23-FE26-46C9-976E-E580CDBD51E9}" sibTransId="{30FE51D5-0870-4E75-92A8-8876844CC6EF}"/>
    <dgm:cxn modelId="{1EB19820-CB2B-43A5-86AB-64D8B9EE5237}" type="presOf" srcId="{15E31197-F1F8-45B2-B480-F955BA26009F}" destId="{E00F3A3C-BA02-4A06-BD00-8006AD7F7A3C}" srcOrd="0" destOrd="0" presId="urn:microsoft.com/office/officeart/2005/8/layout/vList2"/>
    <dgm:cxn modelId="{A6DFA622-B1AD-4463-B4F5-7242595AA818}" type="presOf" srcId="{5202B950-BA54-4569-ACBF-38C065B8592C}" destId="{E00F3A3C-BA02-4A06-BD00-8006AD7F7A3C}" srcOrd="0" destOrd="1" presId="urn:microsoft.com/office/officeart/2005/8/layout/vList2"/>
    <dgm:cxn modelId="{F2A4A13F-991B-47C6-B08F-35B1C9D1F919}" srcId="{D2D53042-E4B4-4E8D-9143-C360C25B4BD9}" destId="{15E31197-F1F8-45B2-B480-F955BA26009F}" srcOrd="0" destOrd="0" parTransId="{0A322422-27DB-4754-B591-FA6EB8386D16}" sibTransId="{365639CD-D541-4383-9149-F9F2D18CA1C0}"/>
    <dgm:cxn modelId="{7078865B-3CD8-404A-9A13-6A9036AA6642}" srcId="{47D9DC16-0C48-453D-8739-FF4AA4E438CB}" destId="{AE6A5121-4CDE-429C-8DE2-17A1976ABD19}" srcOrd="0" destOrd="0" parTransId="{286BD893-B376-489F-A25B-90981F047DB0}" sibTransId="{772DF209-6ACC-45D1-9527-CA6DDE44EEB2}"/>
    <dgm:cxn modelId="{A9EF9C65-231B-428F-AE33-E32D133D2FED}" type="presOf" srcId="{AD545D5F-4456-4889-A52A-2E87669797B3}" destId="{43565264-7A8F-4333-B1F7-F4CBF051C5AA}" srcOrd="0" destOrd="1" presId="urn:microsoft.com/office/officeart/2005/8/layout/vList2"/>
    <dgm:cxn modelId="{2B6C5B71-27E6-4BE8-93FC-DC504E2A5351}" type="presOf" srcId="{47D9DC16-0C48-453D-8739-FF4AA4E438CB}" destId="{274EA0A6-322C-433D-9AB9-BDBD56B92CBE}" srcOrd="0" destOrd="0" presId="urn:microsoft.com/office/officeart/2005/8/layout/vList2"/>
    <dgm:cxn modelId="{50B64177-169E-4453-B682-56976F344288}" srcId="{A0FC438D-A037-4563-A921-EA327C49DC67}" destId="{732FCB87-F1E5-44C0-ACFC-9487AF8B57B4}" srcOrd="1" destOrd="0" parTransId="{45A224A6-FA12-435F-8272-2AD1D8821539}" sibTransId="{01FED6D9-B59C-4A36-8B7A-BA6CC7B1098C}"/>
    <dgm:cxn modelId="{F3796A57-FEB9-48CE-A610-0D03D7F99A88}" type="presOf" srcId="{732FCB87-F1E5-44C0-ACFC-9487AF8B57B4}" destId="{8E47CC64-5D19-4B17-8DF4-1748DB411396}" srcOrd="0" destOrd="1" presId="urn:microsoft.com/office/officeart/2005/8/layout/vList2"/>
    <dgm:cxn modelId="{E9F3E85A-CB74-42E8-AAFC-1A5BC042E9CC}" type="presOf" srcId="{D2D53042-E4B4-4E8D-9143-C360C25B4BD9}" destId="{0EB1CBAD-F90A-443F-8CD1-2D1EBF56A5F4}" srcOrd="0" destOrd="0" presId="urn:microsoft.com/office/officeart/2005/8/layout/vList2"/>
    <dgm:cxn modelId="{62F48182-C491-4172-B48A-DD9631229347}" type="presOf" srcId="{CD60657A-F0BB-43E8-921B-908CB61BAA92}" destId="{18F500FB-1B05-42B3-BA17-C7B13B584711}" srcOrd="0" destOrd="0" presId="urn:microsoft.com/office/officeart/2005/8/layout/vList2"/>
    <dgm:cxn modelId="{393EDE86-D65B-46F2-89C2-95859FC0036B}" srcId="{CD60657A-F0BB-43E8-921B-908CB61BAA92}" destId="{D2D53042-E4B4-4E8D-9143-C360C25B4BD9}" srcOrd="2" destOrd="0" parTransId="{F7C4FE27-CA04-420D-9744-0AF84E37EDCA}" sibTransId="{5268BCC4-639B-4324-9099-A599693E0C1A}"/>
    <dgm:cxn modelId="{F5FBB2A4-A234-4EF1-9A6A-7B2E317D3222}" type="presOf" srcId="{A7EB7C31-BE74-4E14-9CC9-EAC8810E919D}" destId="{8E47CC64-5D19-4B17-8DF4-1748DB411396}" srcOrd="0" destOrd="0" presId="urn:microsoft.com/office/officeart/2005/8/layout/vList2"/>
    <dgm:cxn modelId="{6441D4BE-70CC-4F57-BA70-878E51588210}" type="presOf" srcId="{AE6A5121-4CDE-429C-8DE2-17A1976ABD19}" destId="{43565264-7A8F-4333-B1F7-F4CBF051C5AA}" srcOrd="0" destOrd="0" presId="urn:microsoft.com/office/officeart/2005/8/layout/vList2"/>
    <dgm:cxn modelId="{32111CEA-3A92-4237-9FC8-F7935C4EB817}" srcId="{47D9DC16-0C48-453D-8739-FF4AA4E438CB}" destId="{AD545D5F-4456-4889-A52A-2E87669797B3}" srcOrd="1" destOrd="0" parTransId="{90DB862C-45F7-48B3-AB56-E9217A2B724C}" sibTransId="{9F33DA93-C373-4A13-9787-D8AB70D1E6F4}"/>
    <dgm:cxn modelId="{BC666BEB-66D8-4E33-8E38-1BFBD027300B}" srcId="{CD60657A-F0BB-43E8-921B-908CB61BAA92}" destId="{A0FC438D-A037-4563-A921-EA327C49DC67}" srcOrd="1" destOrd="0" parTransId="{513E3C01-0961-4794-AF5D-A2A12D2399CF}" sibTransId="{6F7A1B0E-0CEA-443B-A11F-6E7734D806E1}"/>
    <dgm:cxn modelId="{60FFBBC6-2F8A-4115-851A-1DF05EA65D0E}" type="presParOf" srcId="{18F500FB-1B05-42B3-BA17-C7B13B584711}" destId="{274EA0A6-322C-433D-9AB9-BDBD56B92CBE}" srcOrd="0" destOrd="0" presId="urn:microsoft.com/office/officeart/2005/8/layout/vList2"/>
    <dgm:cxn modelId="{2004A077-FB07-4F5B-B5A4-A02B413E389F}" type="presParOf" srcId="{18F500FB-1B05-42B3-BA17-C7B13B584711}" destId="{43565264-7A8F-4333-B1F7-F4CBF051C5AA}" srcOrd="1" destOrd="0" presId="urn:microsoft.com/office/officeart/2005/8/layout/vList2"/>
    <dgm:cxn modelId="{C53DBE20-F2B5-4DEB-A9FE-8CB0DEF0E975}" type="presParOf" srcId="{18F500FB-1B05-42B3-BA17-C7B13B584711}" destId="{B54C27D3-CEB0-406E-A954-95DC49A9F14C}" srcOrd="2" destOrd="0" presId="urn:microsoft.com/office/officeart/2005/8/layout/vList2"/>
    <dgm:cxn modelId="{AB650412-E903-4810-9B8D-0333F3CC68FB}" type="presParOf" srcId="{18F500FB-1B05-42B3-BA17-C7B13B584711}" destId="{8E47CC64-5D19-4B17-8DF4-1748DB411396}" srcOrd="3" destOrd="0" presId="urn:microsoft.com/office/officeart/2005/8/layout/vList2"/>
    <dgm:cxn modelId="{738206A9-9AA3-42DF-BBE8-1F27685ABC97}" type="presParOf" srcId="{18F500FB-1B05-42B3-BA17-C7B13B584711}" destId="{0EB1CBAD-F90A-443F-8CD1-2D1EBF56A5F4}" srcOrd="4" destOrd="0" presId="urn:microsoft.com/office/officeart/2005/8/layout/vList2"/>
    <dgm:cxn modelId="{7F1AC91C-6B11-4C6E-A5CB-CD1BCF312DD1}" type="presParOf" srcId="{18F500FB-1B05-42B3-BA17-C7B13B584711}" destId="{E00F3A3C-BA02-4A06-BD00-8006AD7F7A3C}"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D60657A-F0BB-43E8-921B-908CB61BAA92}"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47D9DC16-0C48-453D-8739-FF4AA4E438CB}">
      <dgm:prSet phldrT="[Text]" custT="1"/>
      <dgm:spPr>
        <a:solidFill>
          <a:schemeClr val="accent5"/>
        </a:solidFill>
        <a:ln>
          <a:solidFill>
            <a:schemeClr val="accent5"/>
          </a:solidFill>
        </a:ln>
      </dgm:spPr>
      <dgm:t>
        <a:bodyPr/>
        <a:lstStyle/>
        <a:p>
          <a:r>
            <a:rPr lang="en-US" sz="2400" b="1">
              <a:latin typeface="Times New Roman" panose="02020603050405020304" pitchFamily="18" charset="0"/>
              <a:cs typeface="Times New Roman" panose="02020603050405020304" pitchFamily="18" charset="0"/>
            </a:rPr>
            <a:t>Body Parts </a:t>
          </a:r>
        </a:p>
      </dgm:t>
    </dgm:pt>
    <dgm:pt modelId="{12BF1F23-FE26-46C9-976E-E580CDBD51E9}" type="parTrans" cxnId="{F8404111-454B-48C8-B541-3EFD23F2C9DA}">
      <dgm:prSet/>
      <dgm:spPr/>
      <dgm:t>
        <a:bodyPr/>
        <a:lstStyle/>
        <a:p>
          <a:endParaRPr lang="en-US" sz="2400">
            <a:latin typeface="Times New Roman" panose="02020603050405020304" pitchFamily="18" charset="0"/>
            <a:cs typeface="Times New Roman" panose="02020603050405020304" pitchFamily="18" charset="0"/>
          </a:endParaRPr>
        </a:p>
      </dgm:t>
    </dgm:pt>
    <dgm:pt modelId="{30FE51D5-0870-4E75-92A8-8876844CC6EF}" type="sibTrans" cxnId="{F8404111-454B-48C8-B541-3EFD23F2C9DA}">
      <dgm:prSet/>
      <dgm:spPr/>
      <dgm:t>
        <a:bodyPr/>
        <a:lstStyle/>
        <a:p>
          <a:endParaRPr lang="en-US">
            <a:latin typeface="Times New Roman" panose="02020603050405020304" pitchFamily="18" charset="0"/>
            <a:cs typeface="Times New Roman" panose="02020603050405020304" pitchFamily="18" charset="0"/>
          </a:endParaRPr>
        </a:p>
      </dgm:t>
    </dgm:pt>
    <dgm:pt modelId="{AE6A5121-4CDE-429C-8DE2-17A1976ABD19}">
      <dgm:prSet phldrT="[Text]" custT="1"/>
      <dgm:spPr>
        <a:ln>
          <a:solidFill>
            <a:schemeClr val="accent5"/>
          </a:solidFill>
        </a:ln>
      </dgm:spPr>
      <dgm:t>
        <a:bodyPr/>
        <a:lstStyle/>
        <a:p>
          <a:r>
            <a:rPr lang="en-US" sz="2400" dirty="0">
              <a:latin typeface="Times New Roman" panose="02020603050405020304" pitchFamily="18" charset="0"/>
              <a:cs typeface="Times New Roman" panose="02020603050405020304" pitchFamily="18" charset="0"/>
            </a:rPr>
            <a:t>Consists of 11 programs for different parts of human body  with pre - programmed   parameters , and slider within the safe range for each part.</a:t>
          </a:r>
        </a:p>
      </dgm:t>
    </dgm:pt>
    <dgm:pt modelId="{286BD893-B376-489F-A25B-90981F047DB0}" type="parTrans" cxnId="{7078865B-3CD8-404A-9A13-6A9036AA6642}">
      <dgm:prSet/>
      <dgm:spPr/>
      <dgm:t>
        <a:bodyPr/>
        <a:lstStyle/>
        <a:p>
          <a:endParaRPr lang="en-US" sz="2400">
            <a:latin typeface="Times New Roman" panose="02020603050405020304" pitchFamily="18" charset="0"/>
            <a:cs typeface="Times New Roman" panose="02020603050405020304" pitchFamily="18" charset="0"/>
          </a:endParaRPr>
        </a:p>
      </dgm:t>
    </dgm:pt>
    <dgm:pt modelId="{772DF209-6ACC-45D1-9527-CA6DDE44EEB2}" type="sibTrans" cxnId="{7078865B-3CD8-404A-9A13-6A9036AA6642}">
      <dgm:prSet/>
      <dgm:spPr/>
      <dgm:t>
        <a:bodyPr/>
        <a:lstStyle/>
        <a:p>
          <a:endParaRPr lang="en-US">
            <a:latin typeface="Times New Roman" panose="02020603050405020304" pitchFamily="18" charset="0"/>
            <a:cs typeface="Times New Roman" panose="02020603050405020304" pitchFamily="18" charset="0"/>
          </a:endParaRPr>
        </a:p>
      </dgm:t>
    </dgm:pt>
    <dgm:pt modelId="{A0FC438D-A037-4563-A921-EA327C49DC67}">
      <dgm:prSet phldrT="[Text]" custT="1"/>
      <dgm:spPr>
        <a:solidFill>
          <a:schemeClr val="accent5"/>
        </a:solidFill>
        <a:ln>
          <a:solidFill>
            <a:schemeClr val="accent5"/>
          </a:solidFill>
        </a:ln>
      </dgm:spPr>
      <dgm:t>
        <a:bodyPr/>
        <a:lstStyle/>
        <a:p>
          <a:r>
            <a:rPr lang="en-US" sz="2400" b="1">
              <a:latin typeface="Times New Roman" panose="02020603050405020304" pitchFamily="18" charset="0"/>
              <a:cs typeface="Times New Roman" panose="02020603050405020304" pitchFamily="18" charset="0"/>
            </a:rPr>
            <a:t>Manual Mode </a:t>
          </a:r>
        </a:p>
      </dgm:t>
    </dgm:pt>
    <dgm:pt modelId="{513E3C01-0961-4794-AF5D-A2A12D2399CF}" type="parTrans" cxnId="{BC666BEB-66D8-4E33-8E38-1BFBD027300B}">
      <dgm:prSet/>
      <dgm:spPr/>
      <dgm:t>
        <a:bodyPr/>
        <a:lstStyle/>
        <a:p>
          <a:endParaRPr lang="en-US" sz="2400">
            <a:latin typeface="Times New Roman" panose="02020603050405020304" pitchFamily="18" charset="0"/>
            <a:cs typeface="Times New Roman" panose="02020603050405020304" pitchFamily="18" charset="0"/>
          </a:endParaRPr>
        </a:p>
      </dgm:t>
    </dgm:pt>
    <dgm:pt modelId="{6F7A1B0E-0CEA-443B-A11F-6E7734D806E1}" type="sibTrans" cxnId="{BC666BEB-66D8-4E33-8E38-1BFBD027300B}">
      <dgm:prSet/>
      <dgm:spPr/>
      <dgm:t>
        <a:bodyPr/>
        <a:lstStyle/>
        <a:p>
          <a:endParaRPr lang="en-US">
            <a:latin typeface="Times New Roman" panose="02020603050405020304" pitchFamily="18" charset="0"/>
            <a:cs typeface="Times New Roman" panose="02020603050405020304" pitchFamily="18" charset="0"/>
          </a:endParaRPr>
        </a:p>
      </dgm:t>
    </dgm:pt>
    <dgm:pt modelId="{A7EB7C31-BE74-4E14-9CC9-EAC8810E919D}">
      <dgm:prSet phldrT="[Text]" custT="1"/>
      <dgm:spPr>
        <a:ln>
          <a:solidFill>
            <a:schemeClr val="accent5"/>
          </a:solidFill>
        </a:ln>
      </dgm:spPr>
      <dgm:t>
        <a:bodyPr/>
        <a:lstStyle/>
        <a:p>
          <a:r>
            <a:rPr lang="en-US" sz="2400" dirty="0">
              <a:latin typeface="Times New Roman" panose="02020603050405020304" pitchFamily="18" charset="0"/>
              <a:cs typeface="Times New Roman" panose="02020603050405020304" pitchFamily="18" charset="0"/>
            </a:rPr>
            <a:t>Used under doctor supervision , to provide customized programs according to doctor recommendation.</a:t>
          </a:r>
        </a:p>
      </dgm:t>
    </dgm:pt>
    <dgm:pt modelId="{4F6082BE-2D60-4093-B278-06461A65395B}" type="parTrans" cxnId="{8A612007-6CFA-4FE3-A753-72075E5E3A9C}">
      <dgm:prSet/>
      <dgm:spPr/>
      <dgm:t>
        <a:bodyPr/>
        <a:lstStyle/>
        <a:p>
          <a:endParaRPr lang="en-US" sz="2400">
            <a:latin typeface="Times New Roman" panose="02020603050405020304" pitchFamily="18" charset="0"/>
            <a:cs typeface="Times New Roman" panose="02020603050405020304" pitchFamily="18" charset="0"/>
          </a:endParaRPr>
        </a:p>
      </dgm:t>
    </dgm:pt>
    <dgm:pt modelId="{71845D39-40C0-414D-AE1D-31AE0A783C16}" type="sibTrans" cxnId="{8A612007-6CFA-4FE3-A753-72075E5E3A9C}">
      <dgm:prSet/>
      <dgm:spPr/>
      <dgm:t>
        <a:bodyPr/>
        <a:lstStyle/>
        <a:p>
          <a:endParaRPr lang="en-US">
            <a:latin typeface="Times New Roman" panose="02020603050405020304" pitchFamily="18" charset="0"/>
            <a:cs typeface="Times New Roman" panose="02020603050405020304" pitchFamily="18" charset="0"/>
          </a:endParaRPr>
        </a:p>
      </dgm:t>
    </dgm:pt>
    <dgm:pt modelId="{82124386-74E9-417A-925E-358515793506}" type="pres">
      <dgm:prSet presAssocID="{CD60657A-F0BB-43E8-921B-908CB61BAA92}" presName="linear" presStyleCnt="0">
        <dgm:presLayoutVars>
          <dgm:dir/>
          <dgm:animLvl val="lvl"/>
          <dgm:resizeHandles val="exact"/>
        </dgm:presLayoutVars>
      </dgm:prSet>
      <dgm:spPr/>
    </dgm:pt>
    <dgm:pt modelId="{F60D6901-3876-4A02-BA2B-11548D0FD3C0}" type="pres">
      <dgm:prSet presAssocID="{47D9DC16-0C48-453D-8739-FF4AA4E438CB}" presName="parentLin" presStyleCnt="0"/>
      <dgm:spPr/>
    </dgm:pt>
    <dgm:pt modelId="{F4927213-B477-4B17-81F3-484FDBF2530E}" type="pres">
      <dgm:prSet presAssocID="{47D9DC16-0C48-453D-8739-FF4AA4E438CB}" presName="parentLeftMargin" presStyleLbl="node1" presStyleIdx="0" presStyleCnt="2"/>
      <dgm:spPr/>
    </dgm:pt>
    <dgm:pt modelId="{9082DA2D-956E-4923-B0F6-6A00D0CD8D95}" type="pres">
      <dgm:prSet presAssocID="{47D9DC16-0C48-453D-8739-FF4AA4E438CB}" presName="parentText" presStyleLbl="node1" presStyleIdx="0" presStyleCnt="2">
        <dgm:presLayoutVars>
          <dgm:chMax val="0"/>
          <dgm:bulletEnabled val="1"/>
        </dgm:presLayoutVars>
      </dgm:prSet>
      <dgm:spPr/>
    </dgm:pt>
    <dgm:pt modelId="{8E861D66-1140-4CAF-8B38-4B4001DABA48}" type="pres">
      <dgm:prSet presAssocID="{47D9DC16-0C48-453D-8739-FF4AA4E438CB}" presName="negativeSpace" presStyleCnt="0"/>
      <dgm:spPr/>
    </dgm:pt>
    <dgm:pt modelId="{26B70784-0D7E-4F3E-82CC-B184F0A75A11}" type="pres">
      <dgm:prSet presAssocID="{47D9DC16-0C48-453D-8739-FF4AA4E438CB}" presName="childText" presStyleLbl="conFgAcc1" presStyleIdx="0" presStyleCnt="2">
        <dgm:presLayoutVars>
          <dgm:bulletEnabled val="1"/>
        </dgm:presLayoutVars>
      </dgm:prSet>
      <dgm:spPr/>
    </dgm:pt>
    <dgm:pt modelId="{507EC1FB-1FB8-4EFB-A694-8B4467684A08}" type="pres">
      <dgm:prSet presAssocID="{30FE51D5-0870-4E75-92A8-8876844CC6EF}" presName="spaceBetweenRectangles" presStyleCnt="0"/>
      <dgm:spPr/>
    </dgm:pt>
    <dgm:pt modelId="{69CB75E6-D743-4E4B-B8A4-772C1436BCE1}" type="pres">
      <dgm:prSet presAssocID="{A0FC438D-A037-4563-A921-EA327C49DC67}" presName="parentLin" presStyleCnt="0"/>
      <dgm:spPr/>
    </dgm:pt>
    <dgm:pt modelId="{82AB1D25-86A5-47A1-A839-D1F0DAD01022}" type="pres">
      <dgm:prSet presAssocID="{A0FC438D-A037-4563-A921-EA327C49DC67}" presName="parentLeftMargin" presStyleLbl="node1" presStyleIdx="0" presStyleCnt="2"/>
      <dgm:spPr/>
    </dgm:pt>
    <dgm:pt modelId="{D005546C-E9E6-48AF-AC79-CD94173018E9}" type="pres">
      <dgm:prSet presAssocID="{A0FC438D-A037-4563-A921-EA327C49DC67}" presName="parentText" presStyleLbl="node1" presStyleIdx="1" presStyleCnt="2">
        <dgm:presLayoutVars>
          <dgm:chMax val="0"/>
          <dgm:bulletEnabled val="1"/>
        </dgm:presLayoutVars>
      </dgm:prSet>
      <dgm:spPr/>
    </dgm:pt>
    <dgm:pt modelId="{EBA0C3A9-1D05-45DC-B352-4EDBCF4B72F1}" type="pres">
      <dgm:prSet presAssocID="{A0FC438D-A037-4563-A921-EA327C49DC67}" presName="negativeSpace" presStyleCnt="0"/>
      <dgm:spPr/>
    </dgm:pt>
    <dgm:pt modelId="{EB520714-D585-4826-A1BA-6F08294EBB45}" type="pres">
      <dgm:prSet presAssocID="{A0FC438D-A037-4563-A921-EA327C49DC67}" presName="childText" presStyleLbl="conFgAcc1" presStyleIdx="1" presStyleCnt="2">
        <dgm:presLayoutVars>
          <dgm:bulletEnabled val="1"/>
        </dgm:presLayoutVars>
      </dgm:prSet>
      <dgm:spPr/>
    </dgm:pt>
  </dgm:ptLst>
  <dgm:cxnLst>
    <dgm:cxn modelId="{8A612007-6CFA-4FE3-A753-72075E5E3A9C}" srcId="{A0FC438D-A037-4563-A921-EA327C49DC67}" destId="{A7EB7C31-BE74-4E14-9CC9-EAC8810E919D}" srcOrd="0" destOrd="0" parTransId="{4F6082BE-2D60-4093-B278-06461A65395B}" sibTransId="{71845D39-40C0-414D-AE1D-31AE0A783C16}"/>
    <dgm:cxn modelId="{F8404111-454B-48C8-B541-3EFD23F2C9DA}" srcId="{CD60657A-F0BB-43E8-921B-908CB61BAA92}" destId="{47D9DC16-0C48-453D-8739-FF4AA4E438CB}" srcOrd="0" destOrd="0" parTransId="{12BF1F23-FE26-46C9-976E-E580CDBD51E9}" sibTransId="{30FE51D5-0870-4E75-92A8-8876844CC6EF}"/>
    <dgm:cxn modelId="{032AFC14-543E-4517-BB10-867754475A6C}" type="presOf" srcId="{47D9DC16-0C48-453D-8739-FF4AA4E438CB}" destId="{F4927213-B477-4B17-81F3-484FDBF2530E}" srcOrd="0" destOrd="0" presId="urn:microsoft.com/office/officeart/2005/8/layout/list1"/>
    <dgm:cxn modelId="{85963518-1CE7-4547-AB4E-78DAD8FB649D}" type="presOf" srcId="{A0FC438D-A037-4563-A921-EA327C49DC67}" destId="{D005546C-E9E6-48AF-AC79-CD94173018E9}" srcOrd="1" destOrd="0" presId="urn:microsoft.com/office/officeart/2005/8/layout/list1"/>
    <dgm:cxn modelId="{4A4F991C-0611-4770-828C-FF0CA0774E7E}" type="presOf" srcId="{A0FC438D-A037-4563-A921-EA327C49DC67}" destId="{82AB1D25-86A5-47A1-A839-D1F0DAD01022}" srcOrd="0" destOrd="0" presId="urn:microsoft.com/office/officeart/2005/8/layout/list1"/>
    <dgm:cxn modelId="{7078865B-3CD8-404A-9A13-6A9036AA6642}" srcId="{47D9DC16-0C48-453D-8739-FF4AA4E438CB}" destId="{AE6A5121-4CDE-429C-8DE2-17A1976ABD19}" srcOrd="0" destOrd="0" parTransId="{286BD893-B376-489F-A25B-90981F047DB0}" sibTransId="{772DF209-6ACC-45D1-9527-CA6DDE44EEB2}"/>
    <dgm:cxn modelId="{FC750FA3-EFBA-456D-BA15-B8BABFEF1374}" type="presOf" srcId="{A7EB7C31-BE74-4E14-9CC9-EAC8810E919D}" destId="{EB520714-D585-4826-A1BA-6F08294EBB45}" srcOrd="0" destOrd="0" presId="urn:microsoft.com/office/officeart/2005/8/layout/list1"/>
    <dgm:cxn modelId="{BAFEC7B8-BF89-44E1-AA53-B8EA4CBB1645}" type="presOf" srcId="{47D9DC16-0C48-453D-8739-FF4AA4E438CB}" destId="{9082DA2D-956E-4923-B0F6-6A00D0CD8D95}" srcOrd="1" destOrd="0" presId="urn:microsoft.com/office/officeart/2005/8/layout/list1"/>
    <dgm:cxn modelId="{1CC676CB-F69F-46F7-BC3A-1CF4C35FD340}" type="presOf" srcId="{CD60657A-F0BB-43E8-921B-908CB61BAA92}" destId="{82124386-74E9-417A-925E-358515793506}" srcOrd="0" destOrd="0" presId="urn:microsoft.com/office/officeart/2005/8/layout/list1"/>
    <dgm:cxn modelId="{54D0CDDF-6330-48B3-9EC8-3B330BA6D889}" type="presOf" srcId="{AE6A5121-4CDE-429C-8DE2-17A1976ABD19}" destId="{26B70784-0D7E-4F3E-82CC-B184F0A75A11}" srcOrd="0" destOrd="0" presId="urn:microsoft.com/office/officeart/2005/8/layout/list1"/>
    <dgm:cxn modelId="{BC666BEB-66D8-4E33-8E38-1BFBD027300B}" srcId="{CD60657A-F0BB-43E8-921B-908CB61BAA92}" destId="{A0FC438D-A037-4563-A921-EA327C49DC67}" srcOrd="1" destOrd="0" parTransId="{513E3C01-0961-4794-AF5D-A2A12D2399CF}" sibTransId="{6F7A1B0E-0CEA-443B-A11F-6E7734D806E1}"/>
    <dgm:cxn modelId="{D86ABADC-4474-43B6-9071-2F3B9396269C}" type="presParOf" srcId="{82124386-74E9-417A-925E-358515793506}" destId="{F60D6901-3876-4A02-BA2B-11548D0FD3C0}" srcOrd="0" destOrd="0" presId="urn:microsoft.com/office/officeart/2005/8/layout/list1"/>
    <dgm:cxn modelId="{06DF87F8-4829-4C77-B1D5-9AA13DD5D0D5}" type="presParOf" srcId="{F60D6901-3876-4A02-BA2B-11548D0FD3C0}" destId="{F4927213-B477-4B17-81F3-484FDBF2530E}" srcOrd="0" destOrd="0" presId="urn:microsoft.com/office/officeart/2005/8/layout/list1"/>
    <dgm:cxn modelId="{CFAB9A95-9160-421D-B1D9-05FFA948174C}" type="presParOf" srcId="{F60D6901-3876-4A02-BA2B-11548D0FD3C0}" destId="{9082DA2D-956E-4923-B0F6-6A00D0CD8D95}" srcOrd="1" destOrd="0" presId="urn:microsoft.com/office/officeart/2005/8/layout/list1"/>
    <dgm:cxn modelId="{D931CBD2-15E3-4D58-A960-EC613D76CD62}" type="presParOf" srcId="{82124386-74E9-417A-925E-358515793506}" destId="{8E861D66-1140-4CAF-8B38-4B4001DABA48}" srcOrd="1" destOrd="0" presId="urn:microsoft.com/office/officeart/2005/8/layout/list1"/>
    <dgm:cxn modelId="{B395FAC8-E94A-4061-BD58-76CDB535EEDC}" type="presParOf" srcId="{82124386-74E9-417A-925E-358515793506}" destId="{26B70784-0D7E-4F3E-82CC-B184F0A75A11}" srcOrd="2" destOrd="0" presId="urn:microsoft.com/office/officeart/2005/8/layout/list1"/>
    <dgm:cxn modelId="{14F8273C-27E6-4434-B2D6-C2F62554FF48}" type="presParOf" srcId="{82124386-74E9-417A-925E-358515793506}" destId="{507EC1FB-1FB8-4EFB-A694-8B4467684A08}" srcOrd="3" destOrd="0" presId="urn:microsoft.com/office/officeart/2005/8/layout/list1"/>
    <dgm:cxn modelId="{FA792933-A3B2-461C-9AEE-4F2244803EFD}" type="presParOf" srcId="{82124386-74E9-417A-925E-358515793506}" destId="{69CB75E6-D743-4E4B-B8A4-772C1436BCE1}" srcOrd="4" destOrd="0" presId="urn:microsoft.com/office/officeart/2005/8/layout/list1"/>
    <dgm:cxn modelId="{52007C2F-9F78-4909-96AE-448DEE44DF69}" type="presParOf" srcId="{69CB75E6-D743-4E4B-B8A4-772C1436BCE1}" destId="{82AB1D25-86A5-47A1-A839-D1F0DAD01022}" srcOrd="0" destOrd="0" presId="urn:microsoft.com/office/officeart/2005/8/layout/list1"/>
    <dgm:cxn modelId="{C600C922-9633-46B0-8F82-206686BB478F}" type="presParOf" srcId="{69CB75E6-D743-4E4B-B8A4-772C1436BCE1}" destId="{D005546C-E9E6-48AF-AC79-CD94173018E9}" srcOrd="1" destOrd="0" presId="urn:microsoft.com/office/officeart/2005/8/layout/list1"/>
    <dgm:cxn modelId="{5B45A5D1-16BF-4EAC-BA9D-78C9301D9F43}" type="presParOf" srcId="{82124386-74E9-417A-925E-358515793506}" destId="{EBA0C3A9-1D05-45DC-B352-4EDBCF4B72F1}" srcOrd="5" destOrd="0" presId="urn:microsoft.com/office/officeart/2005/8/layout/list1"/>
    <dgm:cxn modelId="{9AB0AD76-ACF2-45E2-B5D9-BAC75743DC3C}" type="presParOf" srcId="{82124386-74E9-417A-925E-358515793506}" destId="{EB520714-D585-4826-A1BA-6F08294EBB45}"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D60657A-F0BB-43E8-921B-908CB61BAA92}"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7D9DC16-0C48-453D-8739-FF4AA4E438CB}">
      <dgm:prSet phldrT="[Text]" custT="1"/>
      <dgm:spPr/>
      <dgm:t>
        <a:bodyPr/>
        <a:lstStyle/>
        <a:p>
          <a:r>
            <a:rPr lang="en-US" sz="2400" b="1" dirty="0">
              <a:latin typeface="Times New Roman" panose="02020603050405020304" pitchFamily="18" charset="0"/>
              <a:cs typeface="Times New Roman" panose="02020603050405020304" pitchFamily="18" charset="0"/>
            </a:rPr>
            <a:t>Help video 1</a:t>
          </a:r>
        </a:p>
      </dgm:t>
    </dgm:pt>
    <dgm:pt modelId="{12BF1F23-FE26-46C9-976E-E580CDBD51E9}" type="parTrans" cxnId="{F8404111-454B-48C8-B541-3EFD23F2C9DA}">
      <dgm:prSet/>
      <dgm:spPr/>
      <dgm:t>
        <a:bodyPr/>
        <a:lstStyle/>
        <a:p>
          <a:endParaRPr lang="en-US" sz="2400">
            <a:latin typeface="Times New Roman" panose="02020603050405020304" pitchFamily="18" charset="0"/>
            <a:cs typeface="Times New Roman" panose="02020603050405020304" pitchFamily="18" charset="0"/>
          </a:endParaRPr>
        </a:p>
      </dgm:t>
    </dgm:pt>
    <dgm:pt modelId="{30FE51D5-0870-4E75-92A8-8876844CC6EF}" type="sibTrans" cxnId="{F8404111-454B-48C8-B541-3EFD23F2C9DA}">
      <dgm:prSet/>
      <dgm:spPr/>
      <dgm:t>
        <a:bodyPr/>
        <a:lstStyle/>
        <a:p>
          <a:endParaRPr lang="en-US">
            <a:latin typeface="Times New Roman" panose="02020603050405020304" pitchFamily="18" charset="0"/>
            <a:cs typeface="Times New Roman" panose="02020603050405020304" pitchFamily="18" charset="0"/>
          </a:endParaRPr>
        </a:p>
      </dgm:t>
    </dgm:pt>
    <dgm:pt modelId="{AE6A5121-4CDE-429C-8DE2-17A1976ABD19}">
      <dgm:prSet phldrT="[Text]" custT="1"/>
      <dgm:spPr/>
      <dgm:t>
        <a:bodyPr/>
        <a:lstStyle/>
        <a:p>
          <a:r>
            <a:rPr lang="en-US" altLang="en-US" sz="2400" dirty="0">
              <a:latin typeface="Times New Roman" panose="02020603050405020304" pitchFamily="18" charset="0"/>
              <a:cs typeface="Times New Roman" panose="02020603050405020304" pitchFamily="18" charset="0"/>
            </a:rPr>
            <a:t>how the TENS device used with mobile application .</a:t>
          </a:r>
          <a:endParaRPr lang="en-US" sz="2400" dirty="0">
            <a:latin typeface="Times New Roman" panose="02020603050405020304" pitchFamily="18" charset="0"/>
            <a:cs typeface="Times New Roman" panose="02020603050405020304" pitchFamily="18" charset="0"/>
          </a:endParaRPr>
        </a:p>
      </dgm:t>
    </dgm:pt>
    <dgm:pt modelId="{286BD893-B376-489F-A25B-90981F047DB0}" type="parTrans" cxnId="{7078865B-3CD8-404A-9A13-6A9036AA6642}">
      <dgm:prSet/>
      <dgm:spPr/>
      <dgm:t>
        <a:bodyPr/>
        <a:lstStyle/>
        <a:p>
          <a:endParaRPr lang="en-US" sz="2400">
            <a:latin typeface="Times New Roman" panose="02020603050405020304" pitchFamily="18" charset="0"/>
            <a:cs typeface="Times New Roman" panose="02020603050405020304" pitchFamily="18" charset="0"/>
          </a:endParaRPr>
        </a:p>
      </dgm:t>
    </dgm:pt>
    <dgm:pt modelId="{772DF209-6ACC-45D1-9527-CA6DDE44EEB2}" type="sibTrans" cxnId="{7078865B-3CD8-404A-9A13-6A9036AA6642}">
      <dgm:prSet/>
      <dgm:spPr/>
      <dgm:t>
        <a:bodyPr/>
        <a:lstStyle/>
        <a:p>
          <a:endParaRPr lang="en-US">
            <a:latin typeface="Times New Roman" panose="02020603050405020304" pitchFamily="18" charset="0"/>
            <a:cs typeface="Times New Roman" panose="02020603050405020304" pitchFamily="18" charset="0"/>
          </a:endParaRPr>
        </a:p>
      </dgm:t>
    </dgm:pt>
    <dgm:pt modelId="{A0FC438D-A037-4563-A921-EA327C49DC67}">
      <dgm:prSet phldrT="[Text]" custT="1"/>
      <dgm:spPr>
        <a:solidFill>
          <a:schemeClr val="accent5"/>
        </a:solidFill>
      </dgm:spPr>
      <dgm:t>
        <a:bodyPr/>
        <a:lstStyle/>
        <a:p>
          <a:r>
            <a:rPr lang="en-US" sz="2400" b="1" dirty="0">
              <a:latin typeface="Times New Roman" panose="02020603050405020304" pitchFamily="18" charset="0"/>
              <a:cs typeface="Times New Roman" panose="02020603050405020304" pitchFamily="18" charset="0"/>
            </a:rPr>
            <a:t>Help video 2</a:t>
          </a:r>
        </a:p>
      </dgm:t>
    </dgm:pt>
    <dgm:pt modelId="{513E3C01-0961-4794-AF5D-A2A12D2399CF}" type="parTrans" cxnId="{BC666BEB-66D8-4E33-8E38-1BFBD027300B}">
      <dgm:prSet/>
      <dgm:spPr/>
      <dgm:t>
        <a:bodyPr/>
        <a:lstStyle/>
        <a:p>
          <a:endParaRPr lang="en-US" sz="2400">
            <a:latin typeface="Times New Roman" panose="02020603050405020304" pitchFamily="18" charset="0"/>
            <a:cs typeface="Times New Roman" panose="02020603050405020304" pitchFamily="18" charset="0"/>
          </a:endParaRPr>
        </a:p>
      </dgm:t>
    </dgm:pt>
    <dgm:pt modelId="{6F7A1B0E-0CEA-443B-A11F-6E7734D806E1}" type="sibTrans" cxnId="{BC666BEB-66D8-4E33-8E38-1BFBD027300B}">
      <dgm:prSet/>
      <dgm:spPr/>
      <dgm:t>
        <a:bodyPr/>
        <a:lstStyle/>
        <a:p>
          <a:endParaRPr lang="en-US">
            <a:latin typeface="Times New Roman" panose="02020603050405020304" pitchFamily="18" charset="0"/>
            <a:cs typeface="Times New Roman" panose="02020603050405020304" pitchFamily="18" charset="0"/>
          </a:endParaRPr>
        </a:p>
      </dgm:t>
    </dgm:pt>
    <dgm:pt modelId="{A7EB7C31-BE74-4E14-9CC9-EAC8810E919D}">
      <dgm:prSet phldrT="[Text]" custT="1"/>
      <dgm:spPr>
        <a:ln>
          <a:solidFill>
            <a:schemeClr val="accent5"/>
          </a:solidFill>
        </a:ln>
      </dgm:spPr>
      <dgm:t>
        <a:bodyPr/>
        <a:lstStyle/>
        <a:p>
          <a:r>
            <a:rPr lang="en-US" sz="2400" dirty="0">
              <a:latin typeface="Times New Roman" panose="02020603050405020304" pitchFamily="18" charset="0"/>
              <a:cs typeface="Times New Roman" panose="02020603050405020304" pitchFamily="18" charset="0"/>
            </a:rPr>
            <a:t>How to run My Relief</a:t>
          </a:r>
        </a:p>
      </dgm:t>
    </dgm:pt>
    <dgm:pt modelId="{4F6082BE-2D60-4093-B278-06461A65395B}" type="parTrans" cxnId="{8A612007-6CFA-4FE3-A753-72075E5E3A9C}">
      <dgm:prSet/>
      <dgm:spPr/>
      <dgm:t>
        <a:bodyPr/>
        <a:lstStyle/>
        <a:p>
          <a:endParaRPr lang="en-US" sz="2400">
            <a:latin typeface="Times New Roman" panose="02020603050405020304" pitchFamily="18" charset="0"/>
            <a:cs typeface="Times New Roman" panose="02020603050405020304" pitchFamily="18" charset="0"/>
          </a:endParaRPr>
        </a:p>
      </dgm:t>
    </dgm:pt>
    <dgm:pt modelId="{71845D39-40C0-414D-AE1D-31AE0A783C16}" type="sibTrans" cxnId="{8A612007-6CFA-4FE3-A753-72075E5E3A9C}">
      <dgm:prSet/>
      <dgm:spPr/>
      <dgm:t>
        <a:bodyPr/>
        <a:lstStyle/>
        <a:p>
          <a:endParaRPr lang="en-US">
            <a:latin typeface="Times New Roman" panose="02020603050405020304" pitchFamily="18" charset="0"/>
            <a:cs typeface="Times New Roman" panose="02020603050405020304" pitchFamily="18" charset="0"/>
          </a:endParaRPr>
        </a:p>
      </dgm:t>
    </dgm:pt>
    <dgm:pt modelId="{C88BC379-43FE-469B-B92F-8F61F8C93793}" type="pres">
      <dgm:prSet presAssocID="{CD60657A-F0BB-43E8-921B-908CB61BAA92}" presName="linear" presStyleCnt="0">
        <dgm:presLayoutVars>
          <dgm:dir/>
          <dgm:animLvl val="lvl"/>
          <dgm:resizeHandles val="exact"/>
        </dgm:presLayoutVars>
      </dgm:prSet>
      <dgm:spPr/>
    </dgm:pt>
    <dgm:pt modelId="{FF1122F3-82D3-420C-B9E2-4F9BD8CA8C1F}" type="pres">
      <dgm:prSet presAssocID="{47D9DC16-0C48-453D-8739-FF4AA4E438CB}" presName="parentLin" presStyleCnt="0"/>
      <dgm:spPr/>
    </dgm:pt>
    <dgm:pt modelId="{76CB2075-4722-4C4F-B8FF-F90B53084AB2}" type="pres">
      <dgm:prSet presAssocID="{47D9DC16-0C48-453D-8739-FF4AA4E438CB}" presName="parentLeftMargin" presStyleLbl="node1" presStyleIdx="0" presStyleCnt="2"/>
      <dgm:spPr/>
    </dgm:pt>
    <dgm:pt modelId="{BDCD2C1F-E65A-489F-BB3D-0B4E6F65C440}" type="pres">
      <dgm:prSet presAssocID="{47D9DC16-0C48-453D-8739-FF4AA4E438CB}" presName="parentText" presStyleLbl="node1" presStyleIdx="0" presStyleCnt="2">
        <dgm:presLayoutVars>
          <dgm:chMax val="0"/>
          <dgm:bulletEnabled val="1"/>
        </dgm:presLayoutVars>
      </dgm:prSet>
      <dgm:spPr/>
    </dgm:pt>
    <dgm:pt modelId="{48A365AF-4431-4468-B6F7-4947073396D7}" type="pres">
      <dgm:prSet presAssocID="{47D9DC16-0C48-453D-8739-FF4AA4E438CB}" presName="negativeSpace" presStyleCnt="0"/>
      <dgm:spPr/>
    </dgm:pt>
    <dgm:pt modelId="{A2AB738B-19BB-4EDC-B42F-6B4229C19C9C}" type="pres">
      <dgm:prSet presAssocID="{47D9DC16-0C48-453D-8739-FF4AA4E438CB}" presName="childText" presStyleLbl="conFgAcc1" presStyleIdx="0" presStyleCnt="2">
        <dgm:presLayoutVars>
          <dgm:bulletEnabled val="1"/>
        </dgm:presLayoutVars>
      </dgm:prSet>
      <dgm:spPr/>
    </dgm:pt>
    <dgm:pt modelId="{8F83454E-9FFB-4885-B65E-DFF480AC0AB1}" type="pres">
      <dgm:prSet presAssocID="{30FE51D5-0870-4E75-92A8-8876844CC6EF}" presName="spaceBetweenRectangles" presStyleCnt="0"/>
      <dgm:spPr/>
    </dgm:pt>
    <dgm:pt modelId="{D912C5D4-A0D5-4DFB-BCE5-C312BF873D1B}" type="pres">
      <dgm:prSet presAssocID="{A0FC438D-A037-4563-A921-EA327C49DC67}" presName="parentLin" presStyleCnt="0"/>
      <dgm:spPr/>
    </dgm:pt>
    <dgm:pt modelId="{93611AD0-90A0-4C40-807F-E07FC1AB3403}" type="pres">
      <dgm:prSet presAssocID="{A0FC438D-A037-4563-A921-EA327C49DC67}" presName="parentLeftMargin" presStyleLbl="node1" presStyleIdx="0" presStyleCnt="2"/>
      <dgm:spPr/>
    </dgm:pt>
    <dgm:pt modelId="{21F19074-00DC-4486-9AD4-7E0BB9B8A97F}" type="pres">
      <dgm:prSet presAssocID="{A0FC438D-A037-4563-A921-EA327C49DC67}" presName="parentText" presStyleLbl="node1" presStyleIdx="1" presStyleCnt="2">
        <dgm:presLayoutVars>
          <dgm:chMax val="0"/>
          <dgm:bulletEnabled val="1"/>
        </dgm:presLayoutVars>
      </dgm:prSet>
      <dgm:spPr/>
    </dgm:pt>
    <dgm:pt modelId="{C788F79C-0389-4727-9B8B-BB50E5AE32A8}" type="pres">
      <dgm:prSet presAssocID="{A0FC438D-A037-4563-A921-EA327C49DC67}" presName="negativeSpace" presStyleCnt="0"/>
      <dgm:spPr/>
    </dgm:pt>
    <dgm:pt modelId="{D9658A95-F60C-46C5-A70D-FA32F7B591C8}" type="pres">
      <dgm:prSet presAssocID="{A0FC438D-A037-4563-A921-EA327C49DC67}" presName="childText" presStyleLbl="conFgAcc1" presStyleIdx="1" presStyleCnt="2">
        <dgm:presLayoutVars>
          <dgm:bulletEnabled val="1"/>
        </dgm:presLayoutVars>
      </dgm:prSet>
      <dgm:spPr/>
    </dgm:pt>
  </dgm:ptLst>
  <dgm:cxnLst>
    <dgm:cxn modelId="{8A612007-6CFA-4FE3-A753-72075E5E3A9C}" srcId="{A0FC438D-A037-4563-A921-EA327C49DC67}" destId="{A7EB7C31-BE74-4E14-9CC9-EAC8810E919D}" srcOrd="0" destOrd="0" parTransId="{4F6082BE-2D60-4093-B278-06461A65395B}" sibTransId="{71845D39-40C0-414D-AE1D-31AE0A783C16}"/>
    <dgm:cxn modelId="{0131670C-7A46-4AF5-AC98-51DFAE688818}" type="presOf" srcId="{AE6A5121-4CDE-429C-8DE2-17A1976ABD19}" destId="{A2AB738B-19BB-4EDC-B42F-6B4229C19C9C}" srcOrd="0" destOrd="0" presId="urn:microsoft.com/office/officeart/2005/8/layout/list1"/>
    <dgm:cxn modelId="{F8404111-454B-48C8-B541-3EFD23F2C9DA}" srcId="{CD60657A-F0BB-43E8-921B-908CB61BAA92}" destId="{47D9DC16-0C48-453D-8739-FF4AA4E438CB}" srcOrd="0" destOrd="0" parTransId="{12BF1F23-FE26-46C9-976E-E580CDBD51E9}" sibTransId="{30FE51D5-0870-4E75-92A8-8876844CC6EF}"/>
    <dgm:cxn modelId="{F0EE8811-3D40-4479-972F-88B871A69F32}" type="presOf" srcId="{CD60657A-F0BB-43E8-921B-908CB61BAA92}" destId="{C88BC379-43FE-469B-B92F-8F61F8C93793}" srcOrd="0" destOrd="0" presId="urn:microsoft.com/office/officeart/2005/8/layout/list1"/>
    <dgm:cxn modelId="{7A842434-AB5F-4CFA-BFA9-FF5BCBF41211}" type="presOf" srcId="{A0FC438D-A037-4563-A921-EA327C49DC67}" destId="{93611AD0-90A0-4C40-807F-E07FC1AB3403}" srcOrd="0" destOrd="0" presId="urn:microsoft.com/office/officeart/2005/8/layout/list1"/>
    <dgm:cxn modelId="{7078865B-3CD8-404A-9A13-6A9036AA6642}" srcId="{47D9DC16-0C48-453D-8739-FF4AA4E438CB}" destId="{AE6A5121-4CDE-429C-8DE2-17A1976ABD19}" srcOrd="0" destOrd="0" parTransId="{286BD893-B376-489F-A25B-90981F047DB0}" sibTransId="{772DF209-6ACC-45D1-9527-CA6DDE44EEB2}"/>
    <dgm:cxn modelId="{3EF00592-AD0D-467E-9A5A-54F929ABE8B3}" type="presOf" srcId="{A0FC438D-A037-4563-A921-EA327C49DC67}" destId="{21F19074-00DC-4486-9AD4-7E0BB9B8A97F}" srcOrd="1" destOrd="0" presId="urn:microsoft.com/office/officeart/2005/8/layout/list1"/>
    <dgm:cxn modelId="{6B1774AE-5D8F-4181-B742-FAAF3E9E9AFA}" type="presOf" srcId="{47D9DC16-0C48-453D-8739-FF4AA4E438CB}" destId="{76CB2075-4722-4C4F-B8FF-F90B53084AB2}" srcOrd="0" destOrd="0" presId="urn:microsoft.com/office/officeart/2005/8/layout/list1"/>
    <dgm:cxn modelId="{45784FB2-65EB-421B-939C-F5BF3E4C3392}" type="presOf" srcId="{A7EB7C31-BE74-4E14-9CC9-EAC8810E919D}" destId="{D9658A95-F60C-46C5-A70D-FA32F7B591C8}" srcOrd="0" destOrd="0" presId="urn:microsoft.com/office/officeart/2005/8/layout/list1"/>
    <dgm:cxn modelId="{BC666BEB-66D8-4E33-8E38-1BFBD027300B}" srcId="{CD60657A-F0BB-43E8-921B-908CB61BAA92}" destId="{A0FC438D-A037-4563-A921-EA327C49DC67}" srcOrd="1" destOrd="0" parTransId="{513E3C01-0961-4794-AF5D-A2A12D2399CF}" sibTransId="{6F7A1B0E-0CEA-443B-A11F-6E7734D806E1}"/>
    <dgm:cxn modelId="{D19BDFF5-8F8B-413C-9AC8-28963624FCA0}" type="presOf" srcId="{47D9DC16-0C48-453D-8739-FF4AA4E438CB}" destId="{BDCD2C1F-E65A-489F-BB3D-0B4E6F65C440}" srcOrd="1" destOrd="0" presId="urn:microsoft.com/office/officeart/2005/8/layout/list1"/>
    <dgm:cxn modelId="{E03DE9C6-7955-4957-8493-2B7815311635}" type="presParOf" srcId="{C88BC379-43FE-469B-B92F-8F61F8C93793}" destId="{FF1122F3-82D3-420C-B9E2-4F9BD8CA8C1F}" srcOrd="0" destOrd="0" presId="urn:microsoft.com/office/officeart/2005/8/layout/list1"/>
    <dgm:cxn modelId="{24D3F951-F80B-4240-AED3-BD2F0B7F1C04}" type="presParOf" srcId="{FF1122F3-82D3-420C-B9E2-4F9BD8CA8C1F}" destId="{76CB2075-4722-4C4F-B8FF-F90B53084AB2}" srcOrd="0" destOrd="0" presId="urn:microsoft.com/office/officeart/2005/8/layout/list1"/>
    <dgm:cxn modelId="{C32F1C80-7276-4604-AABE-A73C5A5770E3}" type="presParOf" srcId="{FF1122F3-82D3-420C-B9E2-4F9BD8CA8C1F}" destId="{BDCD2C1F-E65A-489F-BB3D-0B4E6F65C440}" srcOrd="1" destOrd="0" presId="urn:microsoft.com/office/officeart/2005/8/layout/list1"/>
    <dgm:cxn modelId="{507FF05D-017E-4279-8D52-01847D7D4B7C}" type="presParOf" srcId="{C88BC379-43FE-469B-B92F-8F61F8C93793}" destId="{48A365AF-4431-4468-B6F7-4947073396D7}" srcOrd="1" destOrd="0" presId="urn:microsoft.com/office/officeart/2005/8/layout/list1"/>
    <dgm:cxn modelId="{BDA10A73-6F5A-47C3-A5BD-51E5C0F25B03}" type="presParOf" srcId="{C88BC379-43FE-469B-B92F-8F61F8C93793}" destId="{A2AB738B-19BB-4EDC-B42F-6B4229C19C9C}" srcOrd="2" destOrd="0" presId="urn:microsoft.com/office/officeart/2005/8/layout/list1"/>
    <dgm:cxn modelId="{ED3A177F-C977-4A93-94B4-FCAACFA392FE}" type="presParOf" srcId="{C88BC379-43FE-469B-B92F-8F61F8C93793}" destId="{8F83454E-9FFB-4885-B65E-DFF480AC0AB1}" srcOrd="3" destOrd="0" presId="urn:microsoft.com/office/officeart/2005/8/layout/list1"/>
    <dgm:cxn modelId="{53B696AB-1443-4A51-A7E2-5F871BFCDD9B}" type="presParOf" srcId="{C88BC379-43FE-469B-B92F-8F61F8C93793}" destId="{D912C5D4-A0D5-4DFB-BCE5-C312BF873D1B}" srcOrd="4" destOrd="0" presId="urn:microsoft.com/office/officeart/2005/8/layout/list1"/>
    <dgm:cxn modelId="{72BA17FE-E489-46F4-9A2B-BC4CD27378FD}" type="presParOf" srcId="{D912C5D4-A0D5-4DFB-BCE5-C312BF873D1B}" destId="{93611AD0-90A0-4C40-807F-E07FC1AB3403}" srcOrd="0" destOrd="0" presId="urn:microsoft.com/office/officeart/2005/8/layout/list1"/>
    <dgm:cxn modelId="{90DFADA2-9B32-48FA-8ACB-D01C4EEF4446}" type="presParOf" srcId="{D912C5D4-A0D5-4DFB-BCE5-C312BF873D1B}" destId="{21F19074-00DC-4486-9AD4-7E0BB9B8A97F}" srcOrd="1" destOrd="0" presId="urn:microsoft.com/office/officeart/2005/8/layout/list1"/>
    <dgm:cxn modelId="{76917691-C3E7-404C-ABC6-A4926AA48CC3}" type="presParOf" srcId="{C88BC379-43FE-469B-B92F-8F61F8C93793}" destId="{C788F79C-0389-4727-9B8B-BB50E5AE32A8}" srcOrd="5" destOrd="0" presId="urn:microsoft.com/office/officeart/2005/8/layout/list1"/>
    <dgm:cxn modelId="{6227F90A-0647-4F6E-ADC4-9B241F2ABF6B}" type="presParOf" srcId="{C88BC379-43FE-469B-B92F-8F61F8C93793}" destId="{D9658A95-F60C-46C5-A70D-FA32F7B591C8}"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D60657A-F0BB-43E8-921B-908CB61BAA92}"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en-US"/>
        </a:p>
      </dgm:t>
    </dgm:pt>
    <dgm:pt modelId="{47D9DC16-0C48-453D-8739-FF4AA4E438CB}">
      <dgm:prSet phldrT="[Text]" custT="1"/>
      <dgm:spPr/>
      <dgm:t>
        <a:bodyPr/>
        <a:lstStyle/>
        <a:p>
          <a:r>
            <a:rPr lang="en-US" sz="2400" b="1">
              <a:latin typeface="Times New Roman" panose="02020603050405020304" pitchFamily="18" charset="0"/>
              <a:cs typeface="Times New Roman" panose="02020603050405020304" pitchFamily="18" charset="0"/>
            </a:rPr>
            <a:t>Precautions </a:t>
          </a:r>
        </a:p>
      </dgm:t>
    </dgm:pt>
    <dgm:pt modelId="{12BF1F23-FE26-46C9-976E-E580CDBD51E9}" type="parTrans" cxnId="{F8404111-454B-48C8-B541-3EFD23F2C9DA}">
      <dgm:prSet/>
      <dgm:spPr/>
      <dgm:t>
        <a:bodyPr/>
        <a:lstStyle/>
        <a:p>
          <a:endParaRPr lang="en-US" sz="2400">
            <a:latin typeface="Times New Roman" panose="02020603050405020304" pitchFamily="18" charset="0"/>
            <a:cs typeface="Times New Roman" panose="02020603050405020304" pitchFamily="18" charset="0"/>
          </a:endParaRPr>
        </a:p>
      </dgm:t>
    </dgm:pt>
    <dgm:pt modelId="{30FE51D5-0870-4E75-92A8-8876844CC6EF}" type="sibTrans" cxnId="{F8404111-454B-48C8-B541-3EFD23F2C9DA}">
      <dgm:prSet/>
      <dgm:spPr/>
      <dgm:t>
        <a:bodyPr/>
        <a:lstStyle/>
        <a:p>
          <a:endParaRPr lang="en-US" sz="2400">
            <a:latin typeface="Times New Roman" panose="02020603050405020304" pitchFamily="18" charset="0"/>
            <a:cs typeface="Times New Roman" panose="02020603050405020304" pitchFamily="18" charset="0"/>
          </a:endParaRPr>
        </a:p>
      </dgm:t>
    </dgm:pt>
    <dgm:pt modelId="{AE6A5121-4CDE-429C-8DE2-17A1976ABD19}">
      <dgm:prSet phldrT="[Text]" custT="1"/>
      <dgm:spPr/>
      <dgm:t>
        <a:bodyPr/>
        <a:lstStyle/>
        <a:p>
          <a:r>
            <a:rPr lang="en-US" sz="2400" dirty="0">
              <a:latin typeface="Times New Roman" panose="02020603050405020304" pitchFamily="18" charset="0"/>
              <a:cs typeface="Times New Roman" panose="02020603050405020304" pitchFamily="18" charset="0"/>
            </a:rPr>
            <a:t>Precautions that must be followed while using the device, such as places where the device is prohibited, such as the face and neck, as well as people prohibited from using the device such as pregnant women, heart patients and epilepsy</a:t>
          </a:r>
        </a:p>
      </dgm:t>
    </dgm:pt>
    <dgm:pt modelId="{286BD893-B376-489F-A25B-90981F047DB0}" type="parTrans" cxnId="{7078865B-3CD8-404A-9A13-6A9036AA6642}">
      <dgm:prSet/>
      <dgm:spPr/>
      <dgm:t>
        <a:bodyPr/>
        <a:lstStyle/>
        <a:p>
          <a:endParaRPr lang="en-US" sz="2400">
            <a:latin typeface="Times New Roman" panose="02020603050405020304" pitchFamily="18" charset="0"/>
            <a:cs typeface="Times New Roman" panose="02020603050405020304" pitchFamily="18" charset="0"/>
          </a:endParaRPr>
        </a:p>
      </dgm:t>
    </dgm:pt>
    <dgm:pt modelId="{772DF209-6ACC-45D1-9527-CA6DDE44EEB2}" type="sibTrans" cxnId="{7078865B-3CD8-404A-9A13-6A9036AA6642}">
      <dgm:prSet/>
      <dgm:spPr/>
      <dgm:t>
        <a:bodyPr/>
        <a:lstStyle/>
        <a:p>
          <a:endParaRPr lang="en-US" sz="2400">
            <a:latin typeface="Times New Roman" panose="02020603050405020304" pitchFamily="18" charset="0"/>
            <a:cs typeface="Times New Roman" panose="02020603050405020304" pitchFamily="18" charset="0"/>
          </a:endParaRPr>
        </a:p>
      </dgm:t>
    </dgm:pt>
    <dgm:pt modelId="{A0FC438D-A037-4563-A921-EA327C49DC67}">
      <dgm:prSet phldrT="[Text]" custT="1"/>
      <dgm:spPr/>
      <dgm:t>
        <a:bodyPr/>
        <a:lstStyle/>
        <a:p>
          <a:r>
            <a:rPr lang="en-US" sz="2400" b="1">
              <a:latin typeface="Times New Roman" panose="02020603050405020304" pitchFamily="18" charset="0"/>
              <a:cs typeface="Times New Roman" panose="02020603050405020304" pitchFamily="18" charset="0"/>
            </a:rPr>
            <a:t>About us</a:t>
          </a:r>
        </a:p>
      </dgm:t>
    </dgm:pt>
    <dgm:pt modelId="{513E3C01-0961-4794-AF5D-A2A12D2399CF}" type="parTrans" cxnId="{BC666BEB-66D8-4E33-8E38-1BFBD027300B}">
      <dgm:prSet/>
      <dgm:spPr/>
      <dgm:t>
        <a:bodyPr/>
        <a:lstStyle/>
        <a:p>
          <a:endParaRPr lang="en-US" sz="2400">
            <a:latin typeface="Times New Roman" panose="02020603050405020304" pitchFamily="18" charset="0"/>
            <a:cs typeface="Times New Roman" panose="02020603050405020304" pitchFamily="18" charset="0"/>
          </a:endParaRPr>
        </a:p>
      </dgm:t>
    </dgm:pt>
    <dgm:pt modelId="{6F7A1B0E-0CEA-443B-A11F-6E7734D806E1}" type="sibTrans" cxnId="{BC666BEB-66D8-4E33-8E38-1BFBD027300B}">
      <dgm:prSet/>
      <dgm:spPr/>
      <dgm:t>
        <a:bodyPr/>
        <a:lstStyle/>
        <a:p>
          <a:endParaRPr lang="en-US" sz="2400">
            <a:latin typeface="Times New Roman" panose="02020603050405020304" pitchFamily="18" charset="0"/>
            <a:cs typeface="Times New Roman" panose="02020603050405020304" pitchFamily="18" charset="0"/>
          </a:endParaRPr>
        </a:p>
      </dgm:t>
    </dgm:pt>
    <dgm:pt modelId="{A7EB7C31-BE74-4E14-9CC9-EAC8810E919D}">
      <dgm:prSet phldrT="[Text]" custT="1"/>
      <dgm:spPr/>
      <dgm:t>
        <a:bodyPr/>
        <a:lstStyle/>
        <a:p>
          <a:r>
            <a:rPr lang="en-US" sz="2400">
              <a:latin typeface="Times New Roman" panose="02020603050405020304" pitchFamily="18" charset="0"/>
              <a:cs typeface="Times New Roman" panose="02020603050405020304" pitchFamily="18" charset="0"/>
            </a:rPr>
            <a:t>Brief about team and project </a:t>
          </a:r>
        </a:p>
      </dgm:t>
    </dgm:pt>
    <dgm:pt modelId="{4F6082BE-2D60-4093-B278-06461A65395B}" type="parTrans" cxnId="{8A612007-6CFA-4FE3-A753-72075E5E3A9C}">
      <dgm:prSet/>
      <dgm:spPr/>
      <dgm:t>
        <a:bodyPr/>
        <a:lstStyle/>
        <a:p>
          <a:endParaRPr lang="en-US" sz="2400">
            <a:latin typeface="Times New Roman" panose="02020603050405020304" pitchFamily="18" charset="0"/>
            <a:cs typeface="Times New Roman" panose="02020603050405020304" pitchFamily="18" charset="0"/>
          </a:endParaRPr>
        </a:p>
      </dgm:t>
    </dgm:pt>
    <dgm:pt modelId="{71845D39-40C0-414D-AE1D-31AE0A783C16}" type="sibTrans" cxnId="{8A612007-6CFA-4FE3-A753-72075E5E3A9C}">
      <dgm:prSet/>
      <dgm:spPr/>
      <dgm:t>
        <a:bodyPr/>
        <a:lstStyle/>
        <a:p>
          <a:endParaRPr lang="en-US" sz="2400">
            <a:latin typeface="Times New Roman" panose="02020603050405020304" pitchFamily="18" charset="0"/>
            <a:cs typeface="Times New Roman" panose="02020603050405020304" pitchFamily="18" charset="0"/>
          </a:endParaRPr>
        </a:p>
      </dgm:t>
    </dgm:pt>
    <dgm:pt modelId="{7B46EA98-60D4-4B07-8154-E6099EA7FC80}" type="pres">
      <dgm:prSet presAssocID="{CD60657A-F0BB-43E8-921B-908CB61BAA92}" presName="linear" presStyleCnt="0">
        <dgm:presLayoutVars>
          <dgm:dir/>
          <dgm:animLvl val="lvl"/>
          <dgm:resizeHandles val="exact"/>
        </dgm:presLayoutVars>
      </dgm:prSet>
      <dgm:spPr/>
    </dgm:pt>
    <dgm:pt modelId="{510F81AF-844C-4C7B-BDBA-192562F4B13C}" type="pres">
      <dgm:prSet presAssocID="{47D9DC16-0C48-453D-8739-FF4AA4E438CB}" presName="parentLin" presStyleCnt="0"/>
      <dgm:spPr/>
    </dgm:pt>
    <dgm:pt modelId="{9C3D85F7-6FFA-454A-8DE4-919BD8C7DE6F}" type="pres">
      <dgm:prSet presAssocID="{47D9DC16-0C48-453D-8739-FF4AA4E438CB}" presName="parentLeftMargin" presStyleLbl="node1" presStyleIdx="0" presStyleCnt="2"/>
      <dgm:spPr/>
    </dgm:pt>
    <dgm:pt modelId="{1DA6CB5C-E1D2-4D17-BBCB-BF058212AEB8}" type="pres">
      <dgm:prSet presAssocID="{47D9DC16-0C48-453D-8739-FF4AA4E438CB}" presName="parentText" presStyleLbl="node1" presStyleIdx="0" presStyleCnt="2">
        <dgm:presLayoutVars>
          <dgm:chMax val="0"/>
          <dgm:bulletEnabled val="1"/>
        </dgm:presLayoutVars>
      </dgm:prSet>
      <dgm:spPr/>
    </dgm:pt>
    <dgm:pt modelId="{A7927950-5475-4C0A-834B-5C8DA7255254}" type="pres">
      <dgm:prSet presAssocID="{47D9DC16-0C48-453D-8739-FF4AA4E438CB}" presName="negativeSpace" presStyleCnt="0"/>
      <dgm:spPr/>
    </dgm:pt>
    <dgm:pt modelId="{447CCAC2-38F7-4F5F-9520-9D26A1FA1310}" type="pres">
      <dgm:prSet presAssocID="{47D9DC16-0C48-453D-8739-FF4AA4E438CB}" presName="childText" presStyleLbl="conFgAcc1" presStyleIdx="0" presStyleCnt="2">
        <dgm:presLayoutVars>
          <dgm:bulletEnabled val="1"/>
        </dgm:presLayoutVars>
      </dgm:prSet>
      <dgm:spPr/>
    </dgm:pt>
    <dgm:pt modelId="{D7705FB3-4A0C-4C5A-B360-B1728501DB95}" type="pres">
      <dgm:prSet presAssocID="{30FE51D5-0870-4E75-92A8-8876844CC6EF}" presName="spaceBetweenRectangles" presStyleCnt="0"/>
      <dgm:spPr/>
    </dgm:pt>
    <dgm:pt modelId="{E9DF647A-D39E-4F5C-B01F-21D65231D9B1}" type="pres">
      <dgm:prSet presAssocID="{A0FC438D-A037-4563-A921-EA327C49DC67}" presName="parentLin" presStyleCnt="0"/>
      <dgm:spPr/>
    </dgm:pt>
    <dgm:pt modelId="{F7317FB7-2832-4870-9201-D92C063E854E}" type="pres">
      <dgm:prSet presAssocID="{A0FC438D-A037-4563-A921-EA327C49DC67}" presName="parentLeftMargin" presStyleLbl="node1" presStyleIdx="0" presStyleCnt="2"/>
      <dgm:spPr/>
    </dgm:pt>
    <dgm:pt modelId="{8165955D-477E-4AC1-A106-181CC3E5C116}" type="pres">
      <dgm:prSet presAssocID="{A0FC438D-A037-4563-A921-EA327C49DC67}" presName="parentText" presStyleLbl="node1" presStyleIdx="1" presStyleCnt="2">
        <dgm:presLayoutVars>
          <dgm:chMax val="0"/>
          <dgm:bulletEnabled val="1"/>
        </dgm:presLayoutVars>
      </dgm:prSet>
      <dgm:spPr/>
    </dgm:pt>
    <dgm:pt modelId="{8F2D0834-39A0-4251-ACB8-94BD3E58A33C}" type="pres">
      <dgm:prSet presAssocID="{A0FC438D-A037-4563-A921-EA327C49DC67}" presName="negativeSpace" presStyleCnt="0"/>
      <dgm:spPr/>
    </dgm:pt>
    <dgm:pt modelId="{9766ADFD-653D-417D-95EC-9BEEBA394EC4}" type="pres">
      <dgm:prSet presAssocID="{A0FC438D-A037-4563-A921-EA327C49DC67}" presName="childText" presStyleLbl="conFgAcc1" presStyleIdx="1" presStyleCnt="2">
        <dgm:presLayoutVars>
          <dgm:bulletEnabled val="1"/>
        </dgm:presLayoutVars>
      </dgm:prSet>
      <dgm:spPr/>
    </dgm:pt>
  </dgm:ptLst>
  <dgm:cxnLst>
    <dgm:cxn modelId="{8A612007-6CFA-4FE3-A753-72075E5E3A9C}" srcId="{A0FC438D-A037-4563-A921-EA327C49DC67}" destId="{A7EB7C31-BE74-4E14-9CC9-EAC8810E919D}" srcOrd="0" destOrd="0" parTransId="{4F6082BE-2D60-4093-B278-06461A65395B}" sibTransId="{71845D39-40C0-414D-AE1D-31AE0A783C16}"/>
    <dgm:cxn modelId="{F8404111-454B-48C8-B541-3EFD23F2C9DA}" srcId="{CD60657A-F0BB-43E8-921B-908CB61BAA92}" destId="{47D9DC16-0C48-453D-8739-FF4AA4E438CB}" srcOrd="0" destOrd="0" parTransId="{12BF1F23-FE26-46C9-976E-E580CDBD51E9}" sibTransId="{30FE51D5-0870-4E75-92A8-8876844CC6EF}"/>
    <dgm:cxn modelId="{AC05D11B-E23A-4695-BDED-A9F58A6DC477}" type="presOf" srcId="{47D9DC16-0C48-453D-8739-FF4AA4E438CB}" destId="{9C3D85F7-6FFA-454A-8DE4-919BD8C7DE6F}" srcOrd="0" destOrd="0" presId="urn:microsoft.com/office/officeart/2005/8/layout/list1"/>
    <dgm:cxn modelId="{5FA8E524-EB0D-4B87-8E69-AC960E6D4F9B}" type="presOf" srcId="{CD60657A-F0BB-43E8-921B-908CB61BAA92}" destId="{7B46EA98-60D4-4B07-8154-E6099EA7FC80}" srcOrd="0" destOrd="0" presId="urn:microsoft.com/office/officeart/2005/8/layout/list1"/>
    <dgm:cxn modelId="{D25FFE25-B0EA-42D6-B680-4EFB7140608D}" type="presOf" srcId="{47D9DC16-0C48-453D-8739-FF4AA4E438CB}" destId="{1DA6CB5C-E1D2-4D17-BBCB-BF058212AEB8}" srcOrd="1" destOrd="0" presId="urn:microsoft.com/office/officeart/2005/8/layout/list1"/>
    <dgm:cxn modelId="{7078865B-3CD8-404A-9A13-6A9036AA6642}" srcId="{47D9DC16-0C48-453D-8739-FF4AA4E438CB}" destId="{AE6A5121-4CDE-429C-8DE2-17A1976ABD19}" srcOrd="0" destOrd="0" parTransId="{286BD893-B376-489F-A25B-90981F047DB0}" sibTransId="{772DF209-6ACC-45D1-9527-CA6DDE44EEB2}"/>
    <dgm:cxn modelId="{5A28016D-3BAE-4B6B-A0A3-A0F8AE999168}" type="presOf" srcId="{AE6A5121-4CDE-429C-8DE2-17A1976ABD19}" destId="{447CCAC2-38F7-4F5F-9520-9D26A1FA1310}" srcOrd="0" destOrd="0" presId="urn:microsoft.com/office/officeart/2005/8/layout/list1"/>
    <dgm:cxn modelId="{092130A0-081D-4F21-96BF-9BEDDB04662B}" type="presOf" srcId="{A7EB7C31-BE74-4E14-9CC9-EAC8810E919D}" destId="{9766ADFD-653D-417D-95EC-9BEEBA394EC4}" srcOrd="0" destOrd="0" presId="urn:microsoft.com/office/officeart/2005/8/layout/list1"/>
    <dgm:cxn modelId="{AE4C1FC8-CA25-444A-A484-DCDAAB4935F5}" type="presOf" srcId="{A0FC438D-A037-4563-A921-EA327C49DC67}" destId="{8165955D-477E-4AC1-A106-181CC3E5C116}" srcOrd="1" destOrd="0" presId="urn:microsoft.com/office/officeart/2005/8/layout/list1"/>
    <dgm:cxn modelId="{4EB25ED9-7063-432A-A83E-6B8E4AB3A893}" type="presOf" srcId="{A0FC438D-A037-4563-A921-EA327C49DC67}" destId="{F7317FB7-2832-4870-9201-D92C063E854E}" srcOrd="0" destOrd="0" presId="urn:microsoft.com/office/officeart/2005/8/layout/list1"/>
    <dgm:cxn modelId="{BC666BEB-66D8-4E33-8E38-1BFBD027300B}" srcId="{CD60657A-F0BB-43E8-921B-908CB61BAA92}" destId="{A0FC438D-A037-4563-A921-EA327C49DC67}" srcOrd="1" destOrd="0" parTransId="{513E3C01-0961-4794-AF5D-A2A12D2399CF}" sibTransId="{6F7A1B0E-0CEA-443B-A11F-6E7734D806E1}"/>
    <dgm:cxn modelId="{02DFEA09-8CD6-49DF-A5E3-79215AA6483A}" type="presParOf" srcId="{7B46EA98-60D4-4B07-8154-E6099EA7FC80}" destId="{510F81AF-844C-4C7B-BDBA-192562F4B13C}" srcOrd="0" destOrd="0" presId="urn:microsoft.com/office/officeart/2005/8/layout/list1"/>
    <dgm:cxn modelId="{56EC5C55-77F9-43A7-A919-77EB78858A95}" type="presParOf" srcId="{510F81AF-844C-4C7B-BDBA-192562F4B13C}" destId="{9C3D85F7-6FFA-454A-8DE4-919BD8C7DE6F}" srcOrd="0" destOrd="0" presId="urn:microsoft.com/office/officeart/2005/8/layout/list1"/>
    <dgm:cxn modelId="{48D3DAD7-0EBC-43A0-95B3-DC1724DE7886}" type="presParOf" srcId="{510F81AF-844C-4C7B-BDBA-192562F4B13C}" destId="{1DA6CB5C-E1D2-4D17-BBCB-BF058212AEB8}" srcOrd="1" destOrd="0" presId="urn:microsoft.com/office/officeart/2005/8/layout/list1"/>
    <dgm:cxn modelId="{3AF4D005-F0C5-4776-B949-0268C5B2F61B}" type="presParOf" srcId="{7B46EA98-60D4-4B07-8154-E6099EA7FC80}" destId="{A7927950-5475-4C0A-834B-5C8DA7255254}" srcOrd="1" destOrd="0" presId="urn:microsoft.com/office/officeart/2005/8/layout/list1"/>
    <dgm:cxn modelId="{8CE1D119-C105-407D-8EAC-C8034D45C900}" type="presParOf" srcId="{7B46EA98-60D4-4B07-8154-E6099EA7FC80}" destId="{447CCAC2-38F7-4F5F-9520-9D26A1FA1310}" srcOrd="2" destOrd="0" presId="urn:microsoft.com/office/officeart/2005/8/layout/list1"/>
    <dgm:cxn modelId="{6007FFFB-A58F-46CC-8A2A-73F5927015DC}" type="presParOf" srcId="{7B46EA98-60D4-4B07-8154-E6099EA7FC80}" destId="{D7705FB3-4A0C-4C5A-B360-B1728501DB95}" srcOrd="3" destOrd="0" presId="urn:microsoft.com/office/officeart/2005/8/layout/list1"/>
    <dgm:cxn modelId="{5E16D352-8484-489E-B9DF-19B47796E012}" type="presParOf" srcId="{7B46EA98-60D4-4B07-8154-E6099EA7FC80}" destId="{E9DF647A-D39E-4F5C-B01F-21D65231D9B1}" srcOrd="4" destOrd="0" presId="urn:microsoft.com/office/officeart/2005/8/layout/list1"/>
    <dgm:cxn modelId="{8C49C8D0-72C4-4F73-B52D-13CFD65D97AF}" type="presParOf" srcId="{E9DF647A-D39E-4F5C-B01F-21D65231D9B1}" destId="{F7317FB7-2832-4870-9201-D92C063E854E}" srcOrd="0" destOrd="0" presId="urn:microsoft.com/office/officeart/2005/8/layout/list1"/>
    <dgm:cxn modelId="{E8BD7557-97B9-4D1E-88D0-AD13DA4CD884}" type="presParOf" srcId="{E9DF647A-D39E-4F5C-B01F-21D65231D9B1}" destId="{8165955D-477E-4AC1-A106-181CC3E5C116}" srcOrd="1" destOrd="0" presId="urn:microsoft.com/office/officeart/2005/8/layout/list1"/>
    <dgm:cxn modelId="{0734F187-91C9-4769-A555-5CAFF8B7F69E}" type="presParOf" srcId="{7B46EA98-60D4-4B07-8154-E6099EA7FC80}" destId="{8F2D0834-39A0-4251-ACB8-94BD3E58A33C}" srcOrd="5" destOrd="0" presId="urn:microsoft.com/office/officeart/2005/8/layout/list1"/>
    <dgm:cxn modelId="{8319C2D0-0726-4B76-9882-5627C78C979C}" type="presParOf" srcId="{7B46EA98-60D4-4B07-8154-E6099EA7FC80}" destId="{9766ADFD-653D-417D-95EC-9BEEBA394EC4}"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87ED5F3-3CAE-4D98-B56F-33E383150111}"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6B65A70E-3DF1-4D3B-9CFA-8A464F191AB4}">
      <dgm:prSet custT="1"/>
      <dgm:spPr/>
      <dgm:t>
        <a:bodyPr/>
        <a:lstStyle/>
        <a:p>
          <a:pPr algn="ctr"/>
          <a:r>
            <a:rPr lang="en-US" sz="1400" b="0" dirty="0">
              <a:solidFill>
                <a:schemeClr val="tx1"/>
              </a:solidFill>
              <a:latin typeface="Times New Roman" panose="02020603050405020304" pitchFamily="18" charset="0"/>
              <a:cs typeface="Times New Roman" panose="02020603050405020304" pitchFamily="18" charset="0"/>
            </a:rPr>
            <a:t>The first goal of this project, started by @edufolly was making an interface for Serial Port Protocol (HC-05 Adapter). Now the plugin features:</a:t>
          </a:r>
        </a:p>
      </dgm:t>
    </dgm:pt>
    <dgm:pt modelId="{1ADC6FC8-9713-41E3-B038-75FCB6EEBD09}" type="parTrans" cxnId="{0FBA5D46-D5B8-46D2-B985-1F8438576A62}">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D47F0373-2929-4702-A304-44C3328C989E}" type="sibTrans" cxnId="{0FBA5D46-D5B8-46D2-B985-1F8438576A62}">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460B06C5-072C-4BA3-B3B1-28FBA2D2FCD4}">
      <dgm:prSet custT="1"/>
      <dgm:spPr/>
      <dgm:t>
        <a:bodyPr/>
        <a:lstStyle/>
        <a:p>
          <a:pPr algn="ctr"/>
          <a:r>
            <a:rPr lang="en-US" sz="1800" b="0" dirty="0">
              <a:solidFill>
                <a:schemeClr val="tx1"/>
              </a:solidFill>
              <a:latin typeface="Times New Roman" panose="02020603050405020304" pitchFamily="18" charset="0"/>
              <a:cs typeface="Times New Roman" panose="02020603050405020304" pitchFamily="18" charset="0"/>
            </a:rPr>
            <a:t>Discovering devices (and requesting discoverability),</a:t>
          </a:r>
        </a:p>
      </dgm:t>
    </dgm:pt>
    <dgm:pt modelId="{68D3BA67-E483-4BAC-87E5-E24F49D1C21B}" type="parTrans" cxnId="{D4D31F80-D58D-434D-A521-6853278A2977}">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10B93DA5-FC00-4F6D-9EA8-24DAEE72E61B}" type="sibTrans" cxnId="{D4D31F80-D58D-434D-A521-6853278A2977}">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F5633091-3DB4-416E-8E2A-CA578821FA5F}">
      <dgm:prSet custT="1"/>
      <dgm:spPr/>
      <dgm:t>
        <a:bodyPr/>
        <a:lstStyle/>
        <a:p>
          <a:pPr algn="ctr"/>
          <a:r>
            <a:rPr lang="en-US" sz="1800" b="0" dirty="0">
              <a:solidFill>
                <a:schemeClr val="tx1"/>
              </a:solidFill>
              <a:latin typeface="Times New Roman" panose="02020603050405020304" pitchFamily="18" charset="0"/>
              <a:cs typeface="Times New Roman" panose="02020603050405020304" pitchFamily="18" charset="0"/>
            </a:rPr>
            <a:t>Listing bonded devices and pairing new ones,</a:t>
          </a:r>
        </a:p>
      </dgm:t>
    </dgm:pt>
    <dgm:pt modelId="{6085D6A2-96D4-43C7-87CE-C9B128E35400}" type="parTrans" cxnId="{3B83D026-CED3-4BBD-BD46-8A616280CB8C}">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DFFB2E68-3F8C-440D-B11C-48802B58E320}" type="sibTrans" cxnId="{3B83D026-CED3-4BBD-BD46-8A616280CB8C}">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8982EA76-CAF8-4051-A38F-8522DE255393}">
      <dgm:prSet custT="1"/>
      <dgm:spPr/>
      <dgm:t>
        <a:bodyPr/>
        <a:lstStyle/>
        <a:p>
          <a:pPr algn="ctr"/>
          <a:r>
            <a:rPr lang="en-US" sz="1800" b="0" dirty="0">
              <a:solidFill>
                <a:schemeClr val="tx1"/>
              </a:solidFill>
              <a:latin typeface="Times New Roman" panose="02020603050405020304" pitchFamily="18" charset="0"/>
              <a:cs typeface="Times New Roman" panose="02020603050405020304" pitchFamily="18" charset="0"/>
            </a:rPr>
            <a:t>Connecting to multiple devices at the same time,</a:t>
          </a:r>
        </a:p>
      </dgm:t>
    </dgm:pt>
    <dgm:pt modelId="{FE0A55C6-B2DA-47CE-A03A-3F99C0BE36CB}" type="parTrans" cxnId="{67FBD120-7FBE-42F9-B36E-D022C72C753D}">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8ED234C7-1E09-419F-9C0E-18DA06A0FC98}" type="sibTrans" cxnId="{67FBD120-7FBE-42F9-B36E-D022C72C753D}">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E7BB40DA-7E2F-48E3-A236-1F1B77713F4E}">
      <dgm:prSet custT="1"/>
      <dgm:spPr/>
      <dgm:t>
        <a:bodyPr/>
        <a:lstStyle/>
        <a:p>
          <a:pPr algn="ctr"/>
          <a:r>
            <a:rPr lang="en-US" sz="1800" b="0" dirty="0">
              <a:solidFill>
                <a:schemeClr val="tx1"/>
              </a:solidFill>
              <a:latin typeface="Times New Roman" panose="02020603050405020304" pitchFamily="18" charset="0"/>
              <a:cs typeface="Times New Roman" panose="02020603050405020304" pitchFamily="18" charset="0"/>
            </a:rPr>
            <a:t>Sending and receiving data multiple connection</a:t>
          </a:r>
        </a:p>
      </dgm:t>
    </dgm:pt>
    <dgm:pt modelId="{9385AE40-B837-4A0C-A76A-B36AE70DD25A}" type="parTrans" cxnId="{9920F170-B2BE-490D-AC5A-FBD81D0C1423}">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825ADFD0-DC24-414E-957B-8AC664731C1E}" type="sibTrans" cxnId="{9920F170-B2BE-490D-AC5A-FBD81D0C1423}">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1045B1F5-6867-4C73-963D-8D5DD916EE33}">
      <dgm:prSet custT="1"/>
      <dgm:spPr/>
      <dgm:t>
        <a:bodyPr/>
        <a:lstStyle/>
        <a:p>
          <a:pPr algn="ctr"/>
          <a:r>
            <a:rPr lang="en-US" sz="1800" b="0" dirty="0">
              <a:solidFill>
                <a:schemeClr val="tx1"/>
              </a:solidFill>
              <a:latin typeface="Times New Roman" panose="02020603050405020304" pitchFamily="18" charset="0"/>
              <a:cs typeface="Times New Roman" panose="02020603050405020304" pitchFamily="18" charset="0"/>
            </a:rPr>
            <a:t>There could be</a:t>
          </a:r>
          <a:r>
            <a:rPr lang="en-US" sz="1800" b="0" u="none" dirty="0">
              <a:solidFill>
                <a:schemeClr val="tx1"/>
              </a:solidFill>
              <a:latin typeface="Times New Roman" panose="02020603050405020304" pitchFamily="18" charset="0"/>
              <a:cs typeface="Times New Roman" panose="02020603050405020304" pitchFamily="18" charset="0"/>
            </a:rPr>
            <a:t> max up to 7 Bluetooth connection</a:t>
          </a:r>
          <a:endParaRPr lang="en-US" sz="1800" b="0" dirty="0">
            <a:solidFill>
              <a:schemeClr val="tx1"/>
            </a:solidFill>
            <a:latin typeface="Times New Roman" panose="02020603050405020304" pitchFamily="18" charset="0"/>
            <a:cs typeface="Times New Roman" panose="02020603050405020304" pitchFamily="18" charset="0"/>
          </a:endParaRPr>
        </a:p>
      </dgm:t>
    </dgm:pt>
    <dgm:pt modelId="{7461ABFC-AF1A-46CA-B22B-0C0E743BE935}" type="parTrans" cxnId="{20F6BB5C-B7DE-4FED-9C89-409C33ABB5B9}">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8BF4E5EB-A555-432E-8C77-22D3412FC0C1}" type="sibTrans" cxnId="{20F6BB5C-B7DE-4FED-9C89-409C33ABB5B9}">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8DF3F5DD-7D6A-4FB8-AEEC-E8591880234D}">
      <dgm:prSet custT="1"/>
      <dgm:spPr/>
      <dgm:t>
        <a:bodyPr/>
        <a:lstStyle/>
        <a:p>
          <a:pPr algn="ctr"/>
          <a:r>
            <a:rPr lang="en-US" sz="1800" b="0" dirty="0">
              <a:solidFill>
                <a:schemeClr val="tx1"/>
              </a:solidFill>
              <a:latin typeface="Times New Roman" panose="02020603050405020304" pitchFamily="18" charset="0"/>
              <a:cs typeface="Times New Roman" panose="02020603050405020304" pitchFamily="18" charset="0"/>
            </a:rPr>
            <a:t>For now, there is only Android support.</a:t>
          </a:r>
        </a:p>
      </dgm:t>
    </dgm:pt>
    <dgm:pt modelId="{C540899A-5D89-4F54-8C88-A41ED5EDED9A}" type="parTrans" cxnId="{CE922909-E59B-4CC6-9AC1-95B70B44868C}">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6E1E943F-B2AD-4960-B555-8E9D1200FC19}" type="sibTrans" cxnId="{CE922909-E59B-4CC6-9AC1-95B70B44868C}">
      <dgm:prSet/>
      <dgm:spPr/>
      <dgm:t>
        <a:bodyPr/>
        <a:lstStyle/>
        <a:p>
          <a:pPr algn="ctr"/>
          <a:endParaRPr lang="en-US" sz="1800" b="0">
            <a:solidFill>
              <a:schemeClr val="tx1"/>
            </a:solidFill>
            <a:latin typeface="Times New Roman" panose="02020603050405020304" pitchFamily="18" charset="0"/>
            <a:cs typeface="Times New Roman" panose="02020603050405020304" pitchFamily="18" charset="0"/>
          </a:endParaRPr>
        </a:p>
      </dgm:t>
    </dgm:pt>
    <dgm:pt modelId="{5F5B1FCF-4C1C-4EE4-A0D7-584F4696338C}" type="pres">
      <dgm:prSet presAssocID="{A87ED5F3-3CAE-4D98-B56F-33E383150111}" presName="Name0" presStyleCnt="0">
        <dgm:presLayoutVars>
          <dgm:chPref val="1"/>
          <dgm:dir/>
          <dgm:animOne val="branch"/>
          <dgm:animLvl val="lvl"/>
          <dgm:resizeHandles/>
        </dgm:presLayoutVars>
      </dgm:prSet>
      <dgm:spPr/>
    </dgm:pt>
    <dgm:pt modelId="{B675094A-7D7F-4134-BF63-E443D4484C06}" type="pres">
      <dgm:prSet presAssocID="{6B65A70E-3DF1-4D3B-9CFA-8A464F191AB4}" presName="vertOne" presStyleCnt="0"/>
      <dgm:spPr/>
    </dgm:pt>
    <dgm:pt modelId="{61FB2C8D-477C-424C-8623-76EE2845FC92}" type="pres">
      <dgm:prSet presAssocID="{6B65A70E-3DF1-4D3B-9CFA-8A464F191AB4}" presName="txOne" presStyleLbl="node0" presStyleIdx="0" presStyleCnt="7">
        <dgm:presLayoutVars>
          <dgm:chPref val="3"/>
        </dgm:presLayoutVars>
      </dgm:prSet>
      <dgm:spPr/>
    </dgm:pt>
    <dgm:pt modelId="{46402FB3-C71D-4F31-9303-255FE91ED007}" type="pres">
      <dgm:prSet presAssocID="{6B65A70E-3DF1-4D3B-9CFA-8A464F191AB4}" presName="horzOne" presStyleCnt="0"/>
      <dgm:spPr/>
    </dgm:pt>
    <dgm:pt modelId="{BD25A297-02FD-4F0B-A9A0-6693D686CAB0}" type="pres">
      <dgm:prSet presAssocID="{D47F0373-2929-4702-A304-44C3328C989E}" presName="sibSpaceOne" presStyleCnt="0"/>
      <dgm:spPr/>
    </dgm:pt>
    <dgm:pt modelId="{6501B774-C474-42F1-A53A-B536E2F7A53B}" type="pres">
      <dgm:prSet presAssocID="{460B06C5-072C-4BA3-B3B1-28FBA2D2FCD4}" presName="vertOne" presStyleCnt="0"/>
      <dgm:spPr/>
    </dgm:pt>
    <dgm:pt modelId="{0D6EDF0C-2EA9-4C8D-A51B-2FB212DDBBD6}" type="pres">
      <dgm:prSet presAssocID="{460B06C5-072C-4BA3-B3B1-28FBA2D2FCD4}" presName="txOne" presStyleLbl="node0" presStyleIdx="1" presStyleCnt="7">
        <dgm:presLayoutVars>
          <dgm:chPref val="3"/>
        </dgm:presLayoutVars>
      </dgm:prSet>
      <dgm:spPr/>
    </dgm:pt>
    <dgm:pt modelId="{857C1C11-136C-41DC-929D-07626D496FB9}" type="pres">
      <dgm:prSet presAssocID="{460B06C5-072C-4BA3-B3B1-28FBA2D2FCD4}" presName="horzOne" presStyleCnt="0"/>
      <dgm:spPr/>
    </dgm:pt>
    <dgm:pt modelId="{D7C4DF64-9BBA-4C4A-B0DE-B0684B600D78}" type="pres">
      <dgm:prSet presAssocID="{10B93DA5-FC00-4F6D-9EA8-24DAEE72E61B}" presName="sibSpaceOne" presStyleCnt="0"/>
      <dgm:spPr/>
    </dgm:pt>
    <dgm:pt modelId="{01BC933E-8013-46D5-963F-EFAF8E2324DD}" type="pres">
      <dgm:prSet presAssocID="{F5633091-3DB4-416E-8E2A-CA578821FA5F}" presName="vertOne" presStyleCnt="0"/>
      <dgm:spPr/>
    </dgm:pt>
    <dgm:pt modelId="{A45A3FB6-876C-46AE-B368-522D2B69CFAF}" type="pres">
      <dgm:prSet presAssocID="{F5633091-3DB4-416E-8E2A-CA578821FA5F}" presName="txOne" presStyleLbl="node0" presStyleIdx="2" presStyleCnt="7">
        <dgm:presLayoutVars>
          <dgm:chPref val="3"/>
        </dgm:presLayoutVars>
      </dgm:prSet>
      <dgm:spPr/>
    </dgm:pt>
    <dgm:pt modelId="{E5490AF7-F129-4D84-B29A-1BD97D11157B}" type="pres">
      <dgm:prSet presAssocID="{F5633091-3DB4-416E-8E2A-CA578821FA5F}" presName="horzOne" presStyleCnt="0"/>
      <dgm:spPr/>
    </dgm:pt>
    <dgm:pt modelId="{5215B134-12F1-45EE-BC78-AB0551BE06C0}" type="pres">
      <dgm:prSet presAssocID="{DFFB2E68-3F8C-440D-B11C-48802B58E320}" presName="sibSpaceOne" presStyleCnt="0"/>
      <dgm:spPr/>
    </dgm:pt>
    <dgm:pt modelId="{735C321B-49DC-46E4-8931-E8B0E10FE046}" type="pres">
      <dgm:prSet presAssocID="{8982EA76-CAF8-4051-A38F-8522DE255393}" presName="vertOne" presStyleCnt="0"/>
      <dgm:spPr/>
    </dgm:pt>
    <dgm:pt modelId="{6B3AF10C-D48C-4B19-A481-D713226AD36A}" type="pres">
      <dgm:prSet presAssocID="{8982EA76-CAF8-4051-A38F-8522DE255393}" presName="txOne" presStyleLbl="node0" presStyleIdx="3" presStyleCnt="7">
        <dgm:presLayoutVars>
          <dgm:chPref val="3"/>
        </dgm:presLayoutVars>
      </dgm:prSet>
      <dgm:spPr/>
    </dgm:pt>
    <dgm:pt modelId="{4F8A8416-1F3A-4B3E-9B39-22C5D840BEDF}" type="pres">
      <dgm:prSet presAssocID="{8982EA76-CAF8-4051-A38F-8522DE255393}" presName="horzOne" presStyleCnt="0"/>
      <dgm:spPr/>
    </dgm:pt>
    <dgm:pt modelId="{09FAA760-6704-410A-96BA-F48A262CD066}" type="pres">
      <dgm:prSet presAssocID="{8ED234C7-1E09-419F-9C0E-18DA06A0FC98}" presName="sibSpaceOne" presStyleCnt="0"/>
      <dgm:spPr/>
    </dgm:pt>
    <dgm:pt modelId="{370B4A12-0078-4BA4-849D-D96CA9CA922D}" type="pres">
      <dgm:prSet presAssocID="{E7BB40DA-7E2F-48E3-A236-1F1B77713F4E}" presName="vertOne" presStyleCnt="0"/>
      <dgm:spPr/>
    </dgm:pt>
    <dgm:pt modelId="{E2B154AF-B5D7-4C0D-A532-F3B4890F6AB4}" type="pres">
      <dgm:prSet presAssocID="{E7BB40DA-7E2F-48E3-A236-1F1B77713F4E}" presName="txOne" presStyleLbl="node0" presStyleIdx="4" presStyleCnt="7">
        <dgm:presLayoutVars>
          <dgm:chPref val="3"/>
        </dgm:presLayoutVars>
      </dgm:prSet>
      <dgm:spPr/>
    </dgm:pt>
    <dgm:pt modelId="{EA8EF50C-1ECC-4AF0-9BE8-7FA1F7A5A5D7}" type="pres">
      <dgm:prSet presAssocID="{E7BB40DA-7E2F-48E3-A236-1F1B77713F4E}" presName="horzOne" presStyleCnt="0"/>
      <dgm:spPr/>
    </dgm:pt>
    <dgm:pt modelId="{73C5D627-1FE4-4FED-906A-488127539800}" type="pres">
      <dgm:prSet presAssocID="{825ADFD0-DC24-414E-957B-8AC664731C1E}" presName="sibSpaceOne" presStyleCnt="0"/>
      <dgm:spPr/>
    </dgm:pt>
    <dgm:pt modelId="{FEB96D30-4F15-4F9B-8CE0-554BA899BE60}" type="pres">
      <dgm:prSet presAssocID="{1045B1F5-6867-4C73-963D-8D5DD916EE33}" presName="vertOne" presStyleCnt="0"/>
      <dgm:spPr/>
    </dgm:pt>
    <dgm:pt modelId="{C0B498E6-52BC-4AB9-8F61-C79585DCDEE4}" type="pres">
      <dgm:prSet presAssocID="{1045B1F5-6867-4C73-963D-8D5DD916EE33}" presName="txOne" presStyleLbl="node0" presStyleIdx="5" presStyleCnt="7">
        <dgm:presLayoutVars>
          <dgm:chPref val="3"/>
        </dgm:presLayoutVars>
      </dgm:prSet>
      <dgm:spPr/>
    </dgm:pt>
    <dgm:pt modelId="{8FA4A14D-1F28-413E-912D-16B1800CDB31}" type="pres">
      <dgm:prSet presAssocID="{1045B1F5-6867-4C73-963D-8D5DD916EE33}" presName="horzOne" presStyleCnt="0"/>
      <dgm:spPr/>
    </dgm:pt>
    <dgm:pt modelId="{5414BB28-154B-422D-A5C1-B5426BE08678}" type="pres">
      <dgm:prSet presAssocID="{8BF4E5EB-A555-432E-8C77-22D3412FC0C1}" presName="sibSpaceOne" presStyleCnt="0"/>
      <dgm:spPr/>
    </dgm:pt>
    <dgm:pt modelId="{79518DF3-3F12-4108-8DF7-5D6E8F10773E}" type="pres">
      <dgm:prSet presAssocID="{8DF3F5DD-7D6A-4FB8-AEEC-E8591880234D}" presName="vertOne" presStyleCnt="0"/>
      <dgm:spPr/>
    </dgm:pt>
    <dgm:pt modelId="{3F380609-F537-4F1E-9393-182029FA7662}" type="pres">
      <dgm:prSet presAssocID="{8DF3F5DD-7D6A-4FB8-AEEC-E8591880234D}" presName="txOne" presStyleLbl="node0" presStyleIdx="6" presStyleCnt="7">
        <dgm:presLayoutVars>
          <dgm:chPref val="3"/>
        </dgm:presLayoutVars>
      </dgm:prSet>
      <dgm:spPr/>
    </dgm:pt>
    <dgm:pt modelId="{7E7EAE85-E3DB-4A79-9850-63017F8DD465}" type="pres">
      <dgm:prSet presAssocID="{8DF3F5DD-7D6A-4FB8-AEEC-E8591880234D}" presName="horzOne" presStyleCnt="0"/>
      <dgm:spPr/>
    </dgm:pt>
  </dgm:ptLst>
  <dgm:cxnLst>
    <dgm:cxn modelId="{9CD8F300-93D3-4A86-A84E-BAEDEAFE2DF5}" type="presOf" srcId="{460B06C5-072C-4BA3-B3B1-28FBA2D2FCD4}" destId="{0D6EDF0C-2EA9-4C8D-A51B-2FB212DDBBD6}" srcOrd="0" destOrd="0" presId="urn:microsoft.com/office/officeart/2005/8/layout/hierarchy4"/>
    <dgm:cxn modelId="{CE922909-E59B-4CC6-9AC1-95B70B44868C}" srcId="{A87ED5F3-3CAE-4D98-B56F-33E383150111}" destId="{8DF3F5DD-7D6A-4FB8-AEEC-E8591880234D}" srcOrd="6" destOrd="0" parTransId="{C540899A-5D89-4F54-8C88-A41ED5EDED9A}" sibTransId="{6E1E943F-B2AD-4960-B555-8E9D1200FC19}"/>
    <dgm:cxn modelId="{67FBD120-7FBE-42F9-B36E-D022C72C753D}" srcId="{A87ED5F3-3CAE-4D98-B56F-33E383150111}" destId="{8982EA76-CAF8-4051-A38F-8522DE255393}" srcOrd="3" destOrd="0" parTransId="{FE0A55C6-B2DA-47CE-A03A-3F99C0BE36CB}" sibTransId="{8ED234C7-1E09-419F-9C0E-18DA06A0FC98}"/>
    <dgm:cxn modelId="{3B83D026-CED3-4BBD-BD46-8A616280CB8C}" srcId="{A87ED5F3-3CAE-4D98-B56F-33E383150111}" destId="{F5633091-3DB4-416E-8E2A-CA578821FA5F}" srcOrd="2" destOrd="0" parTransId="{6085D6A2-96D4-43C7-87CE-C9B128E35400}" sibTransId="{DFFB2E68-3F8C-440D-B11C-48802B58E320}"/>
    <dgm:cxn modelId="{20F6BB5C-B7DE-4FED-9C89-409C33ABB5B9}" srcId="{A87ED5F3-3CAE-4D98-B56F-33E383150111}" destId="{1045B1F5-6867-4C73-963D-8D5DD916EE33}" srcOrd="5" destOrd="0" parTransId="{7461ABFC-AF1A-46CA-B22B-0C0E743BE935}" sibTransId="{8BF4E5EB-A555-432E-8C77-22D3412FC0C1}"/>
    <dgm:cxn modelId="{0FBA5D46-D5B8-46D2-B985-1F8438576A62}" srcId="{A87ED5F3-3CAE-4D98-B56F-33E383150111}" destId="{6B65A70E-3DF1-4D3B-9CFA-8A464F191AB4}" srcOrd="0" destOrd="0" parTransId="{1ADC6FC8-9713-41E3-B038-75FCB6EEBD09}" sibTransId="{D47F0373-2929-4702-A304-44C3328C989E}"/>
    <dgm:cxn modelId="{9920F170-B2BE-490D-AC5A-FBD81D0C1423}" srcId="{A87ED5F3-3CAE-4D98-B56F-33E383150111}" destId="{E7BB40DA-7E2F-48E3-A236-1F1B77713F4E}" srcOrd="4" destOrd="0" parTransId="{9385AE40-B837-4A0C-A76A-B36AE70DD25A}" sibTransId="{825ADFD0-DC24-414E-957B-8AC664731C1E}"/>
    <dgm:cxn modelId="{4C2BCE57-5594-48F3-8E35-97F5516C9C91}" type="presOf" srcId="{6B65A70E-3DF1-4D3B-9CFA-8A464F191AB4}" destId="{61FB2C8D-477C-424C-8623-76EE2845FC92}" srcOrd="0" destOrd="0" presId="urn:microsoft.com/office/officeart/2005/8/layout/hierarchy4"/>
    <dgm:cxn modelId="{D4D31F80-D58D-434D-A521-6853278A2977}" srcId="{A87ED5F3-3CAE-4D98-B56F-33E383150111}" destId="{460B06C5-072C-4BA3-B3B1-28FBA2D2FCD4}" srcOrd="1" destOrd="0" parTransId="{68D3BA67-E483-4BAC-87E5-E24F49D1C21B}" sibTransId="{10B93DA5-FC00-4F6D-9EA8-24DAEE72E61B}"/>
    <dgm:cxn modelId="{C6825A82-2A3F-4E1E-9377-A5CD258AEDB9}" type="presOf" srcId="{8DF3F5DD-7D6A-4FB8-AEEC-E8591880234D}" destId="{3F380609-F537-4F1E-9393-182029FA7662}" srcOrd="0" destOrd="0" presId="urn:microsoft.com/office/officeart/2005/8/layout/hierarchy4"/>
    <dgm:cxn modelId="{8C62F787-5D5A-485F-BB3B-151DE445A21F}" type="presOf" srcId="{E7BB40DA-7E2F-48E3-A236-1F1B77713F4E}" destId="{E2B154AF-B5D7-4C0D-A532-F3B4890F6AB4}" srcOrd="0" destOrd="0" presId="urn:microsoft.com/office/officeart/2005/8/layout/hierarchy4"/>
    <dgm:cxn modelId="{CB2A1E95-AB1B-408A-B5E5-0EE1DC61A5DC}" type="presOf" srcId="{A87ED5F3-3CAE-4D98-B56F-33E383150111}" destId="{5F5B1FCF-4C1C-4EE4-A0D7-584F4696338C}" srcOrd="0" destOrd="0" presId="urn:microsoft.com/office/officeart/2005/8/layout/hierarchy4"/>
    <dgm:cxn modelId="{D45B3AA6-283C-48B6-B8A2-375BB7445849}" type="presOf" srcId="{F5633091-3DB4-416E-8E2A-CA578821FA5F}" destId="{A45A3FB6-876C-46AE-B368-522D2B69CFAF}" srcOrd="0" destOrd="0" presId="urn:microsoft.com/office/officeart/2005/8/layout/hierarchy4"/>
    <dgm:cxn modelId="{FF69CEF7-0593-4E01-928C-C2EB8800B10F}" type="presOf" srcId="{1045B1F5-6867-4C73-963D-8D5DD916EE33}" destId="{C0B498E6-52BC-4AB9-8F61-C79585DCDEE4}" srcOrd="0" destOrd="0" presId="urn:microsoft.com/office/officeart/2005/8/layout/hierarchy4"/>
    <dgm:cxn modelId="{9AE376FF-35D7-4912-94C9-649B976BB58A}" type="presOf" srcId="{8982EA76-CAF8-4051-A38F-8522DE255393}" destId="{6B3AF10C-D48C-4B19-A481-D713226AD36A}" srcOrd="0" destOrd="0" presId="urn:microsoft.com/office/officeart/2005/8/layout/hierarchy4"/>
    <dgm:cxn modelId="{F8ED1E4D-4761-42E2-B384-CCC8345F87A9}" type="presParOf" srcId="{5F5B1FCF-4C1C-4EE4-A0D7-584F4696338C}" destId="{B675094A-7D7F-4134-BF63-E443D4484C06}" srcOrd="0" destOrd="0" presId="urn:microsoft.com/office/officeart/2005/8/layout/hierarchy4"/>
    <dgm:cxn modelId="{65D3651F-441E-4725-A4A2-F4C7C204A3FB}" type="presParOf" srcId="{B675094A-7D7F-4134-BF63-E443D4484C06}" destId="{61FB2C8D-477C-424C-8623-76EE2845FC92}" srcOrd="0" destOrd="0" presId="urn:microsoft.com/office/officeart/2005/8/layout/hierarchy4"/>
    <dgm:cxn modelId="{CCF7F8BB-75F5-457E-ADE9-D84519C22B58}" type="presParOf" srcId="{B675094A-7D7F-4134-BF63-E443D4484C06}" destId="{46402FB3-C71D-4F31-9303-255FE91ED007}" srcOrd="1" destOrd="0" presId="urn:microsoft.com/office/officeart/2005/8/layout/hierarchy4"/>
    <dgm:cxn modelId="{E8FD6273-D397-4CD7-9492-9C30E80238F4}" type="presParOf" srcId="{5F5B1FCF-4C1C-4EE4-A0D7-584F4696338C}" destId="{BD25A297-02FD-4F0B-A9A0-6693D686CAB0}" srcOrd="1" destOrd="0" presId="urn:microsoft.com/office/officeart/2005/8/layout/hierarchy4"/>
    <dgm:cxn modelId="{DFBF38FD-EDBC-48A5-8D85-F60B94A42299}" type="presParOf" srcId="{5F5B1FCF-4C1C-4EE4-A0D7-584F4696338C}" destId="{6501B774-C474-42F1-A53A-B536E2F7A53B}" srcOrd="2" destOrd="0" presId="urn:microsoft.com/office/officeart/2005/8/layout/hierarchy4"/>
    <dgm:cxn modelId="{1B90039B-C9BD-4AE8-BF81-6F234C327A34}" type="presParOf" srcId="{6501B774-C474-42F1-A53A-B536E2F7A53B}" destId="{0D6EDF0C-2EA9-4C8D-A51B-2FB212DDBBD6}" srcOrd="0" destOrd="0" presId="urn:microsoft.com/office/officeart/2005/8/layout/hierarchy4"/>
    <dgm:cxn modelId="{0A03640E-FDC1-40C7-91E5-EEDA769113FB}" type="presParOf" srcId="{6501B774-C474-42F1-A53A-B536E2F7A53B}" destId="{857C1C11-136C-41DC-929D-07626D496FB9}" srcOrd="1" destOrd="0" presId="urn:microsoft.com/office/officeart/2005/8/layout/hierarchy4"/>
    <dgm:cxn modelId="{6EDDDA15-9ADA-404B-AC4C-803491513AEF}" type="presParOf" srcId="{5F5B1FCF-4C1C-4EE4-A0D7-584F4696338C}" destId="{D7C4DF64-9BBA-4C4A-B0DE-B0684B600D78}" srcOrd="3" destOrd="0" presId="urn:microsoft.com/office/officeart/2005/8/layout/hierarchy4"/>
    <dgm:cxn modelId="{AC005EEF-FF2E-468A-A54C-E79A8F7B48FD}" type="presParOf" srcId="{5F5B1FCF-4C1C-4EE4-A0D7-584F4696338C}" destId="{01BC933E-8013-46D5-963F-EFAF8E2324DD}" srcOrd="4" destOrd="0" presId="urn:microsoft.com/office/officeart/2005/8/layout/hierarchy4"/>
    <dgm:cxn modelId="{0939C2CC-3A41-454D-9B1A-59050FFDCF62}" type="presParOf" srcId="{01BC933E-8013-46D5-963F-EFAF8E2324DD}" destId="{A45A3FB6-876C-46AE-B368-522D2B69CFAF}" srcOrd="0" destOrd="0" presId="urn:microsoft.com/office/officeart/2005/8/layout/hierarchy4"/>
    <dgm:cxn modelId="{6CFF7F74-361D-46C3-9E08-C13C5C7DC165}" type="presParOf" srcId="{01BC933E-8013-46D5-963F-EFAF8E2324DD}" destId="{E5490AF7-F129-4D84-B29A-1BD97D11157B}" srcOrd="1" destOrd="0" presId="urn:microsoft.com/office/officeart/2005/8/layout/hierarchy4"/>
    <dgm:cxn modelId="{21DBD02F-A1D0-4144-BE04-4E8EEE48C395}" type="presParOf" srcId="{5F5B1FCF-4C1C-4EE4-A0D7-584F4696338C}" destId="{5215B134-12F1-45EE-BC78-AB0551BE06C0}" srcOrd="5" destOrd="0" presId="urn:microsoft.com/office/officeart/2005/8/layout/hierarchy4"/>
    <dgm:cxn modelId="{CDE25483-CC07-4F7F-A3F5-73383FFE86EE}" type="presParOf" srcId="{5F5B1FCF-4C1C-4EE4-A0D7-584F4696338C}" destId="{735C321B-49DC-46E4-8931-E8B0E10FE046}" srcOrd="6" destOrd="0" presId="urn:microsoft.com/office/officeart/2005/8/layout/hierarchy4"/>
    <dgm:cxn modelId="{EB63F143-B320-4076-BAB7-0AB692AA477A}" type="presParOf" srcId="{735C321B-49DC-46E4-8931-E8B0E10FE046}" destId="{6B3AF10C-D48C-4B19-A481-D713226AD36A}" srcOrd="0" destOrd="0" presId="urn:microsoft.com/office/officeart/2005/8/layout/hierarchy4"/>
    <dgm:cxn modelId="{34914D7B-6E4F-429E-9A06-475882B54F10}" type="presParOf" srcId="{735C321B-49DC-46E4-8931-E8B0E10FE046}" destId="{4F8A8416-1F3A-4B3E-9B39-22C5D840BEDF}" srcOrd="1" destOrd="0" presId="urn:microsoft.com/office/officeart/2005/8/layout/hierarchy4"/>
    <dgm:cxn modelId="{56B26004-05ED-46F4-A222-EC6CFDB8E328}" type="presParOf" srcId="{5F5B1FCF-4C1C-4EE4-A0D7-584F4696338C}" destId="{09FAA760-6704-410A-96BA-F48A262CD066}" srcOrd="7" destOrd="0" presId="urn:microsoft.com/office/officeart/2005/8/layout/hierarchy4"/>
    <dgm:cxn modelId="{68522CC3-FE2A-4D54-B003-476CC55BB8CE}" type="presParOf" srcId="{5F5B1FCF-4C1C-4EE4-A0D7-584F4696338C}" destId="{370B4A12-0078-4BA4-849D-D96CA9CA922D}" srcOrd="8" destOrd="0" presId="urn:microsoft.com/office/officeart/2005/8/layout/hierarchy4"/>
    <dgm:cxn modelId="{C4856F90-C95D-450D-B1A8-F1504B8B4163}" type="presParOf" srcId="{370B4A12-0078-4BA4-849D-D96CA9CA922D}" destId="{E2B154AF-B5D7-4C0D-A532-F3B4890F6AB4}" srcOrd="0" destOrd="0" presId="urn:microsoft.com/office/officeart/2005/8/layout/hierarchy4"/>
    <dgm:cxn modelId="{B782A89C-63EF-4AB8-89AD-C604CB121D6A}" type="presParOf" srcId="{370B4A12-0078-4BA4-849D-D96CA9CA922D}" destId="{EA8EF50C-1ECC-4AF0-9BE8-7FA1F7A5A5D7}" srcOrd="1" destOrd="0" presId="urn:microsoft.com/office/officeart/2005/8/layout/hierarchy4"/>
    <dgm:cxn modelId="{A31E4515-0883-494D-B4DC-A04BF04AB897}" type="presParOf" srcId="{5F5B1FCF-4C1C-4EE4-A0D7-584F4696338C}" destId="{73C5D627-1FE4-4FED-906A-488127539800}" srcOrd="9" destOrd="0" presId="urn:microsoft.com/office/officeart/2005/8/layout/hierarchy4"/>
    <dgm:cxn modelId="{D1DB623E-C583-460A-97F5-DCCC3D101ACB}" type="presParOf" srcId="{5F5B1FCF-4C1C-4EE4-A0D7-584F4696338C}" destId="{FEB96D30-4F15-4F9B-8CE0-554BA899BE60}" srcOrd="10" destOrd="0" presId="urn:microsoft.com/office/officeart/2005/8/layout/hierarchy4"/>
    <dgm:cxn modelId="{22986820-AC1C-41CE-892A-9F198CAC2BB0}" type="presParOf" srcId="{FEB96D30-4F15-4F9B-8CE0-554BA899BE60}" destId="{C0B498E6-52BC-4AB9-8F61-C79585DCDEE4}" srcOrd="0" destOrd="0" presId="urn:microsoft.com/office/officeart/2005/8/layout/hierarchy4"/>
    <dgm:cxn modelId="{23978904-F531-473C-8CED-91CB8D273E85}" type="presParOf" srcId="{FEB96D30-4F15-4F9B-8CE0-554BA899BE60}" destId="{8FA4A14D-1F28-413E-912D-16B1800CDB31}" srcOrd="1" destOrd="0" presId="urn:microsoft.com/office/officeart/2005/8/layout/hierarchy4"/>
    <dgm:cxn modelId="{8889BFEB-B9D8-457E-A1DA-F2C6D2363DD1}" type="presParOf" srcId="{5F5B1FCF-4C1C-4EE4-A0D7-584F4696338C}" destId="{5414BB28-154B-422D-A5C1-B5426BE08678}" srcOrd="11" destOrd="0" presId="urn:microsoft.com/office/officeart/2005/8/layout/hierarchy4"/>
    <dgm:cxn modelId="{D083AE11-DB53-4A4C-8C6D-CC119287DE37}" type="presParOf" srcId="{5F5B1FCF-4C1C-4EE4-A0D7-584F4696338C}" destId="{79518DF3-3F12-4108-8DF7-5D6E8F10773E}" srcOrd="12" destOrd="0" presId="urn:microsoft.com/office/officeart/2005/8/layout/hierarchy4"/>
    <dgm:cxn modelId="{DC31C24F-2227-48C3-86FC-69221717FB98}" type="presParOf" srcId="{79518DF3-3F12-4108-8DF7-5D6E8F10773E}" destId="{3F380609-F537-4F1E-9393-182029FA7662}" srcOrd="0" destOrd="0" presId="urn:microsoft.com/office/officeart/2005/8/layout/hierarchy4"/>
    <dgm:cxn modelId="{B80F9E75-A67B-4AE2-BD69-70A0B48525AA}" type="presParOf" srcId="{79518DF3-3F12-4108-8DF7-5D6E8F10773E}" destId="{7E7EAE85-E3DB-4A79-9850-63017F8DD465}"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F627BD6-4119-44C4-8692-7B42D3807531}" type="doc">
      <dgm:prSet loTypeId="urn:microsoft.com/office/officeart/2005/8/layout/hierarchy1" loCatId="hierarchy" qsTypeId="urn:microsoft.com/office/officeart/2005/8/quickstyle/simple5" qsCatId="simple" csTypeId="urn:microsoft.com/office/officeart/2005/8/colors/colorful5" csCatId="colorful" phldr="1"/>
      <dgm:spPr/>
      <dgm:t>
        <a:bodyPr/>
        <a:lstStyle/>
        <a:p>
          <a:endParaRPr lang="en-US"/>
        </a:p>
      </dgm:t>
    </dgm:pt>
    <dgm:pt modelId="{268ECB2A-E07E-4026-8534-FD6558A7F3E2}">
      <dgm:prSet phldrT="[Text]" custT="1"/>
      <dgm:spPr/>
      <dgm:t>
        <a:bodyPr/>
        <a:lstStyle/>
        <a:p>
          <a:r>
            <a:rPr lang="en-US" sz="2400">
              <a:latin typeface="Times New Roman" panose="02020603050405020304" pitchFamily="18" charset="0"/>
              <a:cs typeface="Times New Roman" panose="02020603050405020304" pitchFamily="18" charset="0"/>
            </a:rPr>
            <a:t>App Bar</a:t>
          </a:r>
          <a:endParaRPr lang="en-US" sz="2400" dirty="0">
            <a:latin typeface="Times New Roman" panose="02020603050405020304" pitchFamily="18" charset="0"/>
            <a:cs typeface="Times New Roman" panose="02020603050405020304" pitchFamily="18" charset="0"/>
          </a:endParaRPr>
        </a:p>
      </dgm:t>
    </dgm:pt>
    <dgm:pt modelId="{73EA12FA-0ECA-41E3-BA30-5F8A38945B01}" type="parTrans" cxnId="{75A1DF28-0F6F-4824-A8C6-361931D2E94F}">
      <dgm:prSet/>
      <dgm:spPr/>
      <dgm:t>
        <a:bodyPr/>
        <a:lstStyle/>
        <a:p>
          <a:endParaRPr lang="en-US" sz="2400">
            <a:latin typeface="Times New Roman" panose="02020603050405020304" pitchFamily="18" charset="0"/>
            <a:cs typeface="Times New Roman" panose="02020603050405020304" pitchFamily="18" charset="0"/>
          </a:endParaRPr>
        </a:p>
      </dgm:t>
    </dgm:pt>
    <dgm:pt modelId="{EAFDF49F-EE76-4D3D-AC1B-A74B37640BDB}" type="sibTrans" cxnId="{75A1DF28-0F6F-4824-A8C6-361931D2E94F}">
      <dgm:prSet/>
      <dgm:spPr/>
      <dgm:t>
        <a:bodyPr/>
        <a:lstStyle/>
        <a:p>
          <a:endParaRPr lang="en-US" sz="2400">
            <a:latin typeface="Times New Roman" panose="02020603050405020304" pitchFamily="18" charset="0"/>
            <a:cs typeface="Times New Roman" panose="02020603050405020304" pitchFamily="18" charset="0"/>
          </a:endParaRPr>
        </a:p>
      </dgm:t>
    </dgm:pt>
    <dgm:pt modelId="{AF5C6867-2FC8-448D-94E7-935763169A5F}">
      <dgm:prSet phldrT="[Text]" custT="1"/>
      <dgm:spPr/>
      <dgm:t>
        <a:bodyPr/>
        <a:lstStyle/>
        <a:p>
          <a:r>
            <a:rPr lang="en-US" sz="2400">
              <a:latin typeface="Times New Roman" panose="02020603050405020304" pitchFamily="18" charset="0"/>
              <a:cs typeface="Times New Roman" panose="02020603050405020304" pitchFamily="18" charset="0"/>
            </a:rPr>
            <a:t>Body</a:t>
          </a:r>
          <a:endParaRPr lang="en-US" sz="2400" dirty="0">
            <a:latin typeface="Times New Roman" panose="02020603050405020304" pitchFamily="18" charset="0"/>
            <a:cs typeface="Times New Roman" panose="02020603050405020304" pitchFamily="18" charset="0"/>
          </a:endParaRPr>
        </a:p>
      </dgm:t>
    </dgm:pt>
    <dgm:pt modelId="{84E8B513-4F6C-4270-9DC4-71905564B036}" type="parTrans" cxnId="{AD2C1615-3138-4026-B5D4-5E3674776553}">
      <dgm:prSet/>
      <dgm:spPr/>
      <dgm:t>
        <a:bodyPr/>
        <a:lstStyle/>
        <a:p>
          <a:endParaRPr lang="en-US" sz="2400">
            <a:latin typeface="Times New Roman" panose="02020603050405020304" pitchFamily="18" charset="0"/>
            <a:cs typeface="Times New Roman" panose="02020603050405020304" pitchFamily="18" charset="0"/>
          </a:endParaRPr>
        </a:p>
      </dgm:t>
    </dgm:pt>
    <dgm:pt modelId="{7B2448FC-B9DF-4854-B812-3C8E5784AFAF}" type="sibTrans" cxnId="{AD2C1615-3138-4026-B5D4-5E3674776553}">
      <dgm:prSet/>
      <dgm:spPr/>
      <dgm:t>
        <a:bodyPr/>
        <a:lstStyle/>
        <a:p>
          <a:endParaRPr lang="en-US" sz="2400">
            <a:latin typeface="Times New Roman" panose="02020603050405020304" pitchFamily="18" charset="0"/>
            <a:cs typeface="Times New Roman" panose="02020603050405020304" pitchFamily="18" charset="0"/>
          </a:endParaRPr>
        </a:p>
      </dgm:t>
    </dgm:pt>
    <dgm:pt modelId="{E23EBD43-E1D0-4195-A59E-C7639515DC12}">
      <dgm:prSet custT="1"/>
      <dgm:spPr/>
      <dgm:t>
        <a:bodyPr/>
        <a:lstStyle/>
        <a:p>
          <a:r>
            <a:rPr lang="en-US" sz="2400">
              <a:latin typeface="Times New Roman" panose="02020603050405020304" pitchFamily="18" charset="0"/>
              <a:cs typeface="Times New Roman" panose="02020603050405020304" pitchFamily="18" charset="0"/>
            </a:rPr>
            <a:t>Navigation Bar</a:t>
          </a:r>
          <a:endParaRPr lang="en-US" sz="2400" dirty="0">
            <a:latin typeface="Times New Roman" panose="02020603050405020304" pitchFamily="18" charset="0"/>
            <a:cs typeface="Times New Roman" panose="02020603050405020304" pitchFamily="18" charset="0"/>
          </a:endParaRPr>
        </a:p>
      </dgm:t>
    </dgm:pt>
    <dgm:pt modelId="{9CB6FA2E-DF57-45BB-9F60-964A1F4FCAD9}" type="parTrans" cxnId="{50CCCED2-0BBA-40C1-BDAE-F1BD06F4A3B8}">
      <dgm:prSet/>
      <dgm:spPr/>
      <dgm:t>
        <a:bodyPr/>
        <a:lstStyle/>
        <a:p>
          <a:endParaRPr lang="en-US" sz="2400">
            <a:latin typeface="Times New Roman" panose="02020603050405020304" pitchFamily="18" charset="0"/>
            <a:cs typeface="Times New Roman" panose="02020603050405020304" pitchFamily="18" charset="0"/>
          </a:endParaRPr>
        </a:p>
      </dgm:t>
    </dgm:pt>
    <dgm:pt modelId="{54E23D8B-06E0-4CE7-AF3E-063511704722}" type="sibTrans" cxnId="{50CCCED2-0BBA-40C1-BDAE-F1BD06F4A3B8}">
      <dgm:prSet/>
      <dgm:spPr/>
      <dgm:t>
        <a:bodyPr/>
        <a:lstStyle/>
        <a:p>
          <a:endParaRPr lang="en-US" sz="2400">
            <a:latin typeface="Times New Roman" panose="02020603050405020304" pitchFamily="18" charset="0"/>
            <a:cs typeface="Times New Roman" panose="02020603050405020304" pitchFamily="18" charset="0"/>
          </a:endParaRPr>
        </a:p>
      </dgm:t>
    </dgm:pt>
    <dgm:pt modelId="{FD3A219A-9CD2-42B5-8405-6FEC98364F69}" type="pres">
      <dgm:prSet presAssocID="{8F627BD6-4119-44C4-8692-7B42D3807531}" presName="hierChild1" presStyleCnt="0">
        <dgm:presLayoutVars>
          <dgm:chPref val="1"/>
          <dgm:dir/>
          <dgm:animOne val="branch"/>
          <dgm:animLvl val="lvl"/>
          <dgm:resizeHandles/>
        </dgm:presLayoutVars>
      </dgm:prSet>
      <dgm:spPr/>
    </dgm:pt>
    <dgm:pt modelId="{9356A4EC-CE09-4F73-B7C3-DCE1B27DCA57}" type="pres">
      <dgm:prSet presAssocID="{268ECB2A-E07E-4026-8534-FD6558A7F3E2}" presName="hierRoot1" presStyleCnt="0"/>
      <dgm:spPr/>
    </dgm:pt>
    <dgm:pt modelId="{3096B132-36D3-419B-81AB-256E5BF82948}" type="pres">
      <dgm:prSet presAssocID="{268ECB2A-E07E-4026-8534-FD6558A7F3E2}" presName="composite" presStyleCnt="0"/>
      <dgm:spPr/>
    </dgm:pt>
    <dgm:pt modelId="{FB8C82FC-D6E8-40C4-AFF5-AAEDC4AD4355}" type="pres">
      <dgm:prSet presAssocID="{268ECB2A-E07E-4026-8534-FD6558A7F3E2}" presName="background" presStyleLbl="node0" presStyleIdx="0" presStyleCnt="3"/>
      <dgm:spPr/>
    </dgm:pt>
    <dgm:pt modelId="{A98DA70C-CCE6-4501-AF23-C984F709BEC1}" type="pres">
      <dgm:prSet presAssocID="{268ECB2A-E07E-4026-8534-FD6558A7F3E2}" presName="text" presStyleLbl="fgAcc0" presStyleIdx="0" presStyleCnt="3">
        <dgm:presLayoutVars>
          <dgm:chPref val="3"/>
        </dgm:presLayoutVars>
      </dgm:prSet>
      <dgm:spPr/>
    </dgm:pt>
    <dgm:pt modelId="{43EE7433-C996-4693-9236-82A6C1F3DF49}" type="pres">
      <dgm:prSet presAssocID="{268ECB2A-E07E-4026-8534-FD6558A7F3E2}" presName="hierChild2" presStyleCnt="0"/>
      <dgm:spPr/>
    </dgm:pt>
    <dgm:pt modelId="{F1E687C6-6FD0-4796-B65F-CFC425B4D7D2}" type="pres">
      <dgm:prSet presAssocID="{AF5C6867-2FC8-448D-94E7-935763169A5F}" presName="hierRoot1" presStyleCnt="0"/>
      <dgm:spPr/>
    </dgm:pt>
    <dgm:pt modelId="{406158DA-D580-47FA-8B31-FF737F0C2878}" type="pres">
      <dgm:prSet presAssocID="{AF5C6867-2FC8-448D-94E7-935763169A5F}" presName="composite" presStyleCnt="0"/>
      <dgm:spPr/>
    </dgm:pt>
    <dgm:pt modelId="{C6E43934-216A-4F51-9CAB-D356DA9F6690}" type="pres">
      <dgm:prSet presAssocID="{AF5C6867-2FC8-448D-94E7-935763169A5F}" presName="background" presStyleLbl="node0" presStyleIdx="1" presStyleCnt="3"/>
      <dgm:spPr/>
    </dgm:pt>
    <dgm:pt modelId="{955C7A39-E08B-4CA3-8D56-FF36C6ECD107}" type="pres">
      <dgm:prSet presAssocID="{AF5C6867-2FC8-448D-94E7-935763169A5F}" presName="text" presStyleLbl="fgAcc0" presStyleIdx="1" presStyleCnt="3">
        <dgm:presLayoutVars>
          <dgm:chPref val="3"/>
        </dgm:presLayoutVars>
      </dgm:prSet>
      <dgm:spPr/>
    </dgm:pt>
    <dgm:pt modelId="{568D3738-EB90-4D02-89B5-0FD3CBF5EEBD}" type="pres">
      <dgm:prSet presAssocID="{AF5C6867-2FC8-448D-94E7-935763169A5F}" presName="hierChild2" presStyleCnt="0"/>
      <dgm:spPr/>
    </dgm:pt>
    <dgm:pt modelId="{4FDF8FD2-3143-43C1-A31D-EBEE550BD58E}" type="pres">
      <dgm:prSet presAssocID="{E23EBD43-E1D0-4195-A59E-C7639515DC12}" presName="hierRoot1" presStyleCnt="0"/>
      <dgm:spPr/>
    </dgm:pt>
    <dgm:pt modelId="{1D25E58B-77CA-40C2-A05D-AE18F8799451}" type="pres">
      <dgm:prSet presAssocID="{E23EBD43-E1D0-4195-A59E-C7639515DC12}" presName="composite" presStyleCnt="0"/>
      <dgm:spPr/>
    </dgm:pt>
    <dgm:pt modelId="{9A7B54AF-B104-4319-A0C7-910576ECBECF}" type="pres">
      <dgm:prSet presAssocID="{E23EBD43-E1D0-4195-A59E-C7639515DC12}" presName="background" presStyleLbl="node0" presStyleIdx="2" presStyleCnt="3"/>
      <dgm:spPr/>
    </dgm:pt>
    <dgm:pt modelId="{2F1F1043-80CE-4863-A867-B1440662F6CD}" type="pres">
      <dgm:prSet presAssocID="{E23EBD43-E1D0-4195-A59E-C7639515DC12}" presName="text" presStyleLbl="fgAcc0" presStyleIdx="2" presStyleCnt="3">
        <dgm:presLayoutVars>
          <dgm:chPref val="3"/>
        </dgm:presLayoutVars>
      </dgm:prSet>
      <dgm:spPr/>
    </dgm:pt>
    <dgm:pt modelId="{EAB80A98-8BA7-4E31-8A15-09B64B061A8A}" type="pres">
      <dgm:prSet presAssocID="{E23EBD43-E1D0-4195-A59E-C7639515DC12}" presName="hierChild2" presStyleCnt="0"/>
      <dgm:spPr/>
    </dgm:pt>
  </dgm:ptLst>
  <dgm:cxnLst>
    <dgm:cxn modelId="{34F9AE05-0674-41B1-9278-0375FF3C3395}" type="presOf" srcId="{268ECB2A-E07E-4026-8534-FD6558A7F3E2}" destId="{A98DA70C-CCE6-4501-AF23-C984F709BEC1}" srcOrd="0" destOrd="0" presId="urn:microsoft.com/office/officeart/2005/8/layout/hierarchy1"/>
    <dgm:cxn modelId="{AD2C1615-3138-4026-B5D4-5E3674776553}" srcId="{8F627BD6-4119-44C4-8692-7B42D3807531}" destId="{AF5C6867-2FC8-448D-94E7-935763169A5F}" srcOrd="1" destOrd="0" parTransId="{84E8B513-4F6C-4270-9DC4-71905564B036}" sibTransId="{7B2448FC-B9DF-4854-B812-3C8E5784AFAF}"/>
    <dgm:cxn modelId="{75A1DF28-0F6F-4824-A8C6-361931D2E94F}" srcId="{8F627BD6-4119-44C4-8692-7B42D3807531}" destId="{268ECB2A-E07E-4026-8534-FD6558A7F3E2}" srcOrd="0" destOrd="0" parTransId="{73EA12FA-0ECA-41E3-BA30-5F8A38945B01}" sibTransId="{EAFDF49F-EE76-4D3D-AC1B-A74B37640BDB}"/>
    <dgm:cxn modelId="{0C0A4177-44E7-40E3-AE0F-963FA3E221AF}" type="presOf" srcId="{E23EBD43-E1D0-4195-A59E-C7639515DC12}" destId="{2F1F1043-80CE-4863-A867-B1440662F6CD}" srcOrd="0" destOrd="0" presId="urn:microsoft.com/office/officeart/2005/8/layout/hierarchy1"/>
    <dgm:cxn modelId="{AE5C6377-222C-4B91-B5C6-2D70904A9C51}" type="presOf" srcId="{AF5C6867-2FC8-448D-94E7-935763169A5F}" destId="{955C7A39-E08B-4CA3-8D56-FF36C6ECD107}" srcOrd="0" destOrd="0" presId="urn:microsoft.com/office/officeart/2005/8/layout/hierarchy1"/>
    <dgm:cxn modelId="{CB633082-1C49-40C0-BE5B-4B15EA76D0D2}" type="presOf" srcId="{8F627BD6-4119-44C4-8692-7B42D3807531}" destId="{FD3A219A-9CD2-42B5-8405-6FEC98364F69}" srcOrd="0" destOrd="0" presId="urn:microsoft.com/office/officeart/2005/8/layout/hierarchy1"/>
    <dgm:cxn modelId="{50CCCED2-0BBA-40C1-BDAE-F1BD06F4A3B8}" srcId="{8F627BD6-4119-44C4-8692-7B42D3807531}" destId="{E23EBD43-E1D0-4195-A59E-C7639515DC12}" srcOrd="2" destOrd="0" parTransId="{9CB6FA2E-DF57-45BB-9F60-964A1F4FCAD9}" sibTransId="{54E23D8B-06E0-4CE7-AF3E-063511704722}"/>
    <dgm:cxn modelId="{E767A551-651D-4CF4-84C6-9FC5097EC1BE}" type="presParOf" srcId="{FD3A219A-9CD2-42B5-8405-6FEC98364F69}" destId="{9356A4EC-CE09-4F73-B7C3-DCE1B27DCA57}" srcOrd="0" destOrd="0" presId="urn:microsoft.com/office/officeart/2005/8/layout/hierarchy1"/>
    <dgm:cxn modelId="{B6B7092E-4A6C-4AEE-8D45-C5ABA1DA6F65}" type="presParOf" srcId="{9356A4EC-CE09-4F73-B7C3-DCE1B27DCA57}" destId="{3096B132-36D3-419B-81AB-256E5BF82948}" srcOrd="0" destOrd="0" presId="urn:microsoft.com/office/officeart/2005/8/layout/hierarchy1"/>
    <dgm:cxn modelId="{FFB303BB-55BB-4A1F-9172-D3B56AA8264B}" type="presParOf" srcId="{3096B132-36D3-419B-81AB-256E5BF82948}" destId="{FB8C82FC-D6E8-40C4-AFF5-AAEDC4AD4355}" srcOrd="0" destOrd="0" presId="urn:microsoft.com/office/officeart/2005/8/layout/hierarchy1"/>
    <dgm:cxn modelId="{55E08CB3-4DB4-4FA4-A4F7-85D9470B328C}" type="presParOf" srcId="{3096B132-36D3-419B-81AB-256E5BF82948}" destId="{A98DA70C-CCE6-4501-AF23-C984F709BEC1}" srcOrd="1" destOrd="0" presId="urn:microsoft.com/office/officeart/2005/8/layout/hierarchy1"/>
    <dgm:cxn modelId="{F69D0FC3-3FC4-4A56-A563-98B19E1903AA}" type="presParOf" srcId="{9356A4EC-CE09-4F73-B7C3-DCE1B27DCA57}" destId="{43EE7433-C996-4693-9236-82A6C1F3DF49}" srcOrd="1" destOrd="0" presId="urn:microsoft.com/office/officeart/2005/8/layout/hierarchy1"/>
    <dgm:cxn modelId="{CDA8D0DC-E475-4798-9881-847DBF6D648D}" type="presParOf" srcId="{FD3A219A-9CD2-42B5-8405-6FEC98364F69}" destId="{F1E687C6-6FD0-4796-B65F-CFC425B4D7D2}" srcOrd="1" destOrd="0" presId="urn:microsoft.com/office/officeart/2005/8/layout/hierarchy1"/>
    <dgm:cxn modelId="{0168241F-E509-4456-B0CB-7131E7086801}" type="presParOf" srcId="{F1E687C6-6FD0-4796-B65F-CFC425B4D7D2}" destId="{406158DA-D580-47FA-8B31-FF737F0C2878}" srcOrd="0" destOrd="0" presId="urn:microsoft.com/office/officeart/2005/8/layout/hierarchy1"/>
    <dgm:cxn modelId="{834E8045-60F6-40AF-A766-19D7C8711447}" type="presParOf" srcId="{406158DA-D580-47FA-8B31-FF737F0C2878}" destId="{C6E43934-216A-4F51-9CAB-D356DA9F6690}" srcOrd="0" destOrd="0" presId="urn:microsoft.com/office/officeart/2005/8/layout/hierarchy1"/>
    <dgm:cxn modelId="{D4B4F5C2-4BED-42D5-B539-537729F1ECB0}" type="presParOf" srcId="{406158DA-D580-47FA-8B31-FF737F0C2878}" destId="{955C7A39-E08B-4CA3-8D56-FF36C6ECD107}" srcOrd="1" destOrd="0" presId="urn:microsoft.com/office/officeart/2005/8/layout/hierarchy1"/>
    <dgm:cxn modelId="{21545D92-F7C3-44AD-9094-860EC02A53EA}" type="presParOf" srcId="{F1E687C6-6FD0-4796-B65F-CFC425B4D7D2}" destId="{568D3738-EB90-4D02-89B5-0FD3CBF5EEBD}" srcOrd="1" destOrd="0" presId="urn:microsoft.com/office/officeart/2005/8/layout/hierarchy1"/>
    <dgm:cxn modelId="{8EA6E749-F874-4301-B8E2-2E28502C043F}" type="presParOf" srcId="{FD3A219A-9CD2-42B5-8405-6FEC98364F69}" destId="{4FDF8FD2-3143-43C1-A31D-EBEE550BD58E}" srcOrd="2" destOrd="0" presId="urn:microsoft.com/office/officeart/2005/8/layout/hierarchy1"/>
    <dgm:cxn modelId="{E58A42F3-9DA2-4574-9DD4-29867D8F3A30}" type="presParOf" srcId="{4FDF8FD2-3143-43C1-A31D-EBEE550BD58E}" destId="{1D25E58B-77CA-40C2-A05D-AE18F8799451}" srcOrd="0" destOrd="0" presId="urn:microsoft.com/office/officeart/2005/8/layout/hierarchy1"/>
    <dgm:cxn modelId="{B2C8DEA4-B0D4-4CF6-88E5-145BED9579D1}" type="presParOf" srcId="{1D25E58B-77CA-40C2-A05D-AE18F8799451}" destId="{9A7B54AF-B104-4319-A0C7-910576ECBECF}" srcOrd="0" destOrd="0" presId="urn:microsoft.com/office/officeart/2005/8/layout/hierarchy1"/>
    <dgm:cxn modelId="{4EE21B8F-5E03-4BB2-87B9-53A705789A53}" type="presParOf" srcId="{1D25E58B-77CA-40C2-A05D-AE18F8799451}" destId="{2F1F1043-80CE-4863-A867-B1440662F6CD}" srcOrd="1" destOrd="0" presId="urn:microsoft.com/office/officeart/2005/8/layout/hierarchy1"/>
    <dgm:cxn modelId="{28C7BD9E-A4EC-48CB-9604-DE6F698BE4C5}" type="presParOf" srcId="{4FDF8FD2-3143-43C1-A31D-EBEE550BD58E}" destId="{EAB80A98-8BA7-4E31-8A15-09B64B061A8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5C63C32-9184-4A70-BB41-07C57A446027}" type="doc">
      <dgm:prSet loTypeId="urn:microsoft.com/office/officeart/2005/8/layout/matrix2" loCatId="matrix" qsTypeId="urn:microsoft.com/office/officeart/2005/8/quickstyle/simple1" qsCatId="simple" csTypeId="urn:microsoft.com/office/officeart/2005/8/colors/accent4_2" csCatId="accent4" phldr="1"/>
      <dgm:spPr/>
      <dgm:t>
        <a:bodyPr/>
        <a:lstStyle/>
        <a:p>
          <a:endParaRPr lang="en-US"/>
        </a:p>
      </dgm:t>
    </dgm:pt>
    <dgm:pt modelId="{972270EA-333C-4A24-BF48-9929E17F7F37}">
      <dgm:prSet phldrT="[Text]" custT="1"/>
      <dgm:spPr/>
      <dgm:t>
        <a:bodyPr/>
        <a:lstStyle/>
        <a:p>
          <a:r>
            <a:rPr lang="en-US" sz="2400" dirty="0">
              <a:latin typeface="Times New Roman" panose="02020603050405020304" pitchFamily="18" charset="0"/>
              <a:cs typeface="Times New Roman" panose="02020603050405020304" pitchFamily="18" charset="0"/>
            </a:rPr>
            <a:t>Smaller</a:t>
          </a:r>
        </a:p>
        <a:p>
          <a:r>
            <a:rPr lang="en-US" sz="1400" dirty="0">
              <a:latin typeface="Times New Roman" panose="02020603050405020304" pitchFamily="18" charset="0"/>
              <a:cs typeface="Times New Roman" panose="02020603050405020304" pitchFamily="18" charset="0"/>
            </a:rPr>
            <a:t>(Using nanotechnology)</a:t>
          </a:r>
        </a:p>
      </dgm:t>
    </dgm:pt>
    <dgm:pt modelId="{0E174C3E-C7ED-4DA3-815D-1DFCD28DED76}" type="parTrans" cxnId="{4C1188B8-0050-4447-9490-43246EAA5320}">
      <dgm:prSet/>
      <dgm:spPr/>
      <dgm:t>
        <a:bodyPr/>
        <a:lstStyle/>
        <a:p>
          <a:endParaRPr lang="en-US" sz="1800">
            <a:latin typeface="Times New Roman" panose="02020603050405020304" pitchFamily="18" charset="0"/>
            <a:cs typeface="Times New Roman" panose="02020603050405020304" pitchFamily="18" charset="0"/>
          </a:endParaRPr>
        </a:p>
      </dgm:t>
    </dgm:pt>
    <dgm:pt modelId="{0B660B3E-4F04-487E-8EC3-AE66CE399167}" type="sibTrans" cxnId="{4C1188B8-0050-4447-9490-43246EAA5320}">
      <dgm:prSet/>
      <dgm:spPr/>
      <dgm:t>
        <a:bodyPr/>
        <a:lstStyle/>
        <a:p>
          <a:endParaRPr lang="en-US" sz="1800">
            <a:latin typeface="Times New Roman" panose="02020603050405020304" pitchFamily="18" charset="0"/>
            <a:cs typeface="Times New Roman" panose="02020603050405020304" pitchFamily="18" charset="0"/>
          </a:endParaRPr>
        </a:p>
      </dgm:t>
    </dgm:pt>
    <dgm:pt modelId="{A3A12D64-06BB-47FB-B3C0-79CBE3A3484D}">
      <dgm:prSet phldrT="[Text]" custT="1"/>
      <dgm:spPr/>
      <dgm:t>
        <a:bodyPr/>
        <a:lstStyle/>
        <a:p>
          <a:r>
            <a:rPr lang="en-US" sz="2400" dirty="0">
              <a:latin typeface="Times New Roman" panose="02020603050405020304" pitchFamily="18" charset="0"/>
              <a:cs typeface="Times New Roman" panose="02020603050405020304" pitchFamily="18" charset="0"/>
            </a:rPr>
            <a:t>More Efficiently</a:t>
          </a:r>
        </a:p>
      </dgm:t>
    </dgm:pt>
    <dgm:pt modelId="{69B08E8C-429D-4DED-B1CC-C441CC4B2751}" type="parTrans" cxnId="{2BC7845B-FC82-4A60-AD98-BF66493F3A77}">
      <dgm:prSet/>
      <dgm:spPr/>
      <dgm:t>
        <a:bodyPr/>
        <a:lstStyle/>
        <a:p>
          <a:endParaRPr lang="en-US" sz="1800">
            <a:latin typeface="Times New Roman" panose="02020603050405020304" pitchFamily="18" charset="0"/>
            <a:cs typeface="Times New Roman" panose="02020603050405020304" pitchFamily="18" charset="0"/>
          </a:endParaRPr>
        </a:p>
      </dgm:t>
    </dgm:pt>
    <dgm:pt modelId="{4C58F2EC-0658-4AE9-96AF-C16ECA8C5DE6}" type="sibTrans" cxnId="{2BC7845B-FC82-4A60-AD98-BF66493F3A77}">
      <dgm:prSet/>
      <dgm:spPr/>
      <dgm:t>
        <a:bodyPr/>
        <a:lstStyle/>
        <a:p>
          <a:endParaRPr lang="en-US" sz="1800">
            <a:latin typeface="Times New Roman" panose="02020603050405020304" pitchFamily="18" charset="0"/>
            <a:cs typeface="Times New Roman" panose="02020603050405020304" pitchFamily="18" charset="0"/>
          </a:endParaRPr>
        </a:p>
      </dgm:t>
    </dgm:pt>
    <dgm:pt modelId="{A122F0C8-8BC8-4D6F-ABBE-7EAAE8B53EBF}">
      <dgm:prSet phldrT="[Text]" custT="1"/>
      <dgm:spPr/>
      <dgm:t>
        <a:bodyPr/>
        <a:lstStyle/>
        <a:p>
          <a:r>
            <a:rPr lang="en-US" sz="2400" dirty="0">
              <a:latin typeface="Times New Roman" panose="02020603050405020304" pitchFamily="18" charset="0"/>
              <a:cs typeface="Times New Roman" panose="02020603050405020304" pitchFamily="18" charset="0"/>
            </a:rPr>
            <a:t>Less session Time</a:t>
          </a:r>
        </a:p>
      </dgm:t>
    </dgm:pt>
    <dgm:pt modelId="{173E9176-FD8C-4441-B821-A1E95E7B99AC}" type="parTrans" cxnId="{3ED0A9EF-89D6-4A8C-909B-EC9EBEA99B4D}">
      <dgm:prSet/>
      <dgm:spPr/>
      <dgm:t>
        <a:bodyPr/>
        <a:lstStyle/>
        <a:p>
          <a:endParaRPr lang="en-US" sz="1800">
            <a:latin typeface="Times New Roman" panose="02020603050405020304" pitchFamily="18" charset="0"/>
            <a:cs typeface="Times New Roman" panose="02020603050405020304" pitchFamily="18" charset="0"/>
          </a:endParaRPr>
        </a:p>
      </dgm:t>
    </dgm:pt>
    <dgm:pt modelId="{A04AC02F-F710-4473-952E-AEFC9F55D490}" type="sibTrans" cxnId="{3ED0A9EF-89D6-4A8C-909B-EC9EBEA99B4D}">
      <dgm:prSet/>
      <dgm:spPr/>
      <dgm:t>
        <a:bodyPr/>
        <a:lstStyle/>
        <a:p>
          <a:endParaRPr lang="en-US" sz="1800">
            <a:latin typeface="Times New Roman" panose="02020603050405020304" pitchFamily="18" charset="0"/>
            <a:cs typeface="Times New Roman" panose="02020603050405020304" pitchFamily="18" charset="0"/>
          </a:endParaRPr>
        </a:p>
      </dgm:t>
    </dgm:pt>
    <dgm:pt modelId="{C2E27E78-540E-47B5-A56C-F2FB818771EC}">
      <dgm:prSet phldrT="[Text]" custT="1"/>
      <dgm:spPr/>
      <dgm:t>
        <a:bodyPr/>
        <a:lstStyle/>
        <a:p>
          <a:r>
            <a:rPr lang="en-US" sz="2400" dirty="0">
              <a:latin typeface="Times New Roman" panose="02020603050405020304" pitchFamily="18" charset="0"/>
              <a:cs typeface="Times New Roman" panose="02020603050405020304" pitchFamily="18" charset="0"/>
            </a:rPr>
            <a:t>Built in with Electrodes</a:t>
          </a:r>
        </a:p>
      </dgm:t>
    </dgm:pt>
    <dgm:pt modelId="{CF07A281-8CCF-4C38-AD6D-50A4CE0C6CE1}" type="parTrans" cxnId="{0D6AF0EC-35FB-4012-9EBB-335E75DC5B60}">
      <dgm:prSet/>
      <dgm:spPr/>
      <dgm:t>
        <a:bodyPr/>
        <a:lstStyle/>
        <a:p>
          <a:endParaRPr lang="en-US" sz="1800">
            <a:latin typeface="Times New Roman" panose="02020603050405020304" pitchFamily="18" charset="0"/>
            <a:cs typeface="Times New Roman" panose="02020603050405020304" pitchFamily="18" charset="0"/>
          </a:endParaRPr>
        </a:p>
      </dgm:t>
    </dgm:pt>
    <dgm:pt modelId="{DBB2C3FF-E505-40D3-8A6A-4D18D3CF0180}" type="sibTrans" cxnId="{0D6AF0EC-35FB-4012-9EBB-335E75DC5B60}">
      <dgm:prSet/>
      <dgm:spPr/>
      <dgm:t>
        <a:bodyPr/>
        <a:lstStyle/>
        <a:p>
          <a:endParaRPr lang="en-US" sz="1800">
            <a:latin typeface="Times New Roman" panose="02020603050405020304" pitchFamily="18" charset="0"/>
            <a:cs typeface="Times New Roman" panose="02020603050405020304" pitchFamily="18" charset="0"/>
          </a:endParaRPr>
        </a:p>
      </dgm:t>
    </dgm:pt>
    <dgm:pt modelId="{AF7B31CB-3F73-40DB-B940-0C13BAA011BA}" type="pres">
      <dgm:prSet presAssocID="{25C63C32-9184-4A70-BB41-07C57A446027}" presName="matrix" presStyleCnt="0">
        <dgm:presLayoutVars>
          <dgm:chMax val="1"/>
          <dgm:dir/>
          <dgm:resizeHandles val="exact"/>
        </dgm:presLayoutVars>
      </dgm:prSet>
      <dgm:spPr/>
    </dgm:pt>
    <dgm:pt modelId="{44FBE80E-4FA2-45F2-9E92-FA55A2E92153}" type="pres">
      <dgm:prSet presAssocID="{25C63C32-9184-4A70-BB41-07C57A446027}" presName="axisShape" presStyleLbl="bgShp" presStyleIdx="0" presStyleCnt="1"/>
      <dgm:spPr/>
    </dgm:pt>
    <dgm:pt modelId="{D7C6F9D2-217A-4F1D-9906-2108E0DAD006}" type="pres">
      <dgm:prSet presAssocID="{25C63C32-9184-4A70-BB41-07C57A446027}" presName="rect1" presStyleLbl="node1" presStyleIdx="0" presStyleCnt="4">
        <dgm:presLayoutVars>
          <dgm:chMax val="0"/>
          <dgm:chPref val="0"/>
          <dgm:bulletEnabled val="1"/>
        </dgm:presLayoutVars>
      </dgm:prSet>
      <dgm:spPr/>
    </dgm:pt>
    <dgm:pt modelId="{654F154B-1A3D-4736-ACD6-321268198267}" type="pres">
      <dgm:prSet presAssocID="{25C63C32-9184-4A70-BB41-07C57A446027}" presName="rect2" presStyleLbl="node1" presStyleIdx="1" presStyleCnt="4">
        <dgm:presLayoutVars>
          <dgm:chMax val="0"/>
          <dgm:chPref val="0"/>
          <dgm:bulletEnabled val="1"/>
        </dgm:presLayoutVars>
      </dgm:prSet>
      <dgm:spPr/>
    </dgm:pt>
    <dgm:pt modelId="{DB602F88-A898-4A70-8A74-50DF805942C0}" type="pres">
      <dgm:prSet presAssocID="{25C63C32-9184-4A70-BB41-07C57A446027}" presName="rect3" presStyleLbl="node1" presStyleIdx="2" presStyleCnt="4">
        <dgm:presLayoutVars>
          <dgm:chMax val="0"/>
          <dgm:chPref val="0"/>
          <dgm:bulletEnabled val="1"/>
        </dgm:presLayoutVars>
      </dgm:prSet>
      <dgm:spPr/>
    </dgm:pt>
    <dgm:pt modelId="{53F1BDB0-1750-4607-A541-866BE11A59F2}" type="pres">
      <dgm:prSet presAssocID="{25C63C32-9184-4A70-BB41-07C57A446027}" presName="rect4" presStyleLbl="node1" presStyleIdx="3" presStyleCnt="4">
        <dgm:presLayoutVars>
          <dgm:chMax val="0"/>
          <dgm:chPref val="0"/>
          <dgm:bulletEnabled val="1"/>
        </dgm:presLayoutVars>
      </dgm:prSet>
      <dgm:spPr/>
    </dgm:pt>
  </dgm:ptLst>
  <dgm:cxnLst>
    <dgm:cxn modelId="{BCBBA729-91AF-4EE7-8631-C052ABFE58B4}" type="presOf" srcId="{A3A12D64-06BB-47FB-B3C0-79CBE3A3484D}" destId="{654F154B-1A3D-4736-ACD6-321268198267}" srcOrd="0" destOrd="0" presId="urn:microsoft.com/office/officeart/2005/8/layout/matrix2"/>
    <dgm:cxn modelId="{2BC7845B-FC82-4A60-AD98-BF66493F3A77}" srcId="{25C63C32-9184-4A70-BB41-07C57A446027}" destId="{A3A12D64-06BB-47FB-B3C0-79CBE3A3484D}" srcOrd="1" destOrd="0" parTransId="{69B08E8C-429D-4DED-B1CC-C441CC4B2751}" sibTransId="{4C58F2EC-0658-4AE9-96AF-C16ECA8C5DE6}"/>
    <dgm:cxn modelId="{560EF15C-A87D-4392-A075-4F7D910388ED}" type="presOf" srcId="{C2E27E78-540E-47B5-A56C-F2FB818771EC}" destId="{53F1BDB0-1750-4607-A541-866BE11A59F2}" srcOrd="0" destOrd="0" presId="urn:microsoft.com/office/officeart/2005/8/layout/matrix2"/>
    <dgm:cxn modelId="{D3EE0165-5DCF-4ACE-B244-6A37E3A4D181}" type="presOf" srcId="{972270EA-333C-4A24-BF48-9929E17F7F37}" destId="{D7C6F9D2-217A-4F1D-9906-2108E0DAD006}" srcOrd="0" destOrd="0" presId="urn:microsoft.com/office/officeart/2005/8/layout/matrix2"/>
    <dgm:cxn modelId="{977FFA54-C562-45DA-9EAA-E7A5992DBE7E}" type="presOf" srcId="{25C63C32-9184-4A70-BB41-07C57A446027}" destId="{AF7B31CB-3F73-40DB-B940-0C13BAA011BA}" srcOrd="0" destOrd="0" presId="urn:microsoft.com/office/officeart/2005/8/layout/matrix2"/>
    <dgm:cxn modelId="{4C1188B8-0050-4447-9490-43246EAA5320}" srcId="{25C63C32-9184-4A70-BB41-07C57A446027}" destId="{972270EA-333C-4A24-BF48-9929E17F7F37}" srcOrd="0" destOrd="0" parTransId="{0E174C3E-C7ED-4DA3-815D-1DFCD28DED76}" sibTransId="{0B660B3E-4F04-487E-8EC3-AE66CE399167}"/>
    <dgm:cxn modelId="{0D6AF0EC-35FB-4012-9EBB-335E75DC5B60}" srcId="{25C63C32-9184-4A70-BB41-07C57A446027}" destId="{C2E27E78-540E-47B5-A56C-F2FB818771EC}" srcOrd="3" destOrd="0" parTransId="{CF07A281-8CCF-4C38-AD6D-50A4CE0C6CE1}" sibTransId="{DBB2C3FF-E505-40D3-8A6A-4D18D3CF0180}"/>
    <dgm:cxn modelId="{095029EF-CC05-427A-986F-EFD4CAA64F3C}" type="presOf" srcId="{A122F0C8-8BC8-4D6F-ABBE-7EAAE8B53EBF}" destId="{DB602F88-A898-4A70-8A74-50DF805942C0}" srcOrd="0" destOrd="0" presId="urn:microsoft.com/office/officeart/2005/8/layout/matrix2"/>
    <dgm:cxn modelId="{3ED0A9EF-89D6-4A8C-909B-EC9EBEA99B4D}" srcId="{25C63C32-9184-4A70-BB41-07C57A446027}" destId="{A122F0C8-8BC8-4D6F-ABBE-7EAAE8B53EBF}" srcOrd="2" destOrd="0" parTransId="{173E9176-FD8C-4441-B821-A1E95E7B99AC}" sibTransId="{A04AC02F-F710-4473-952E-AEFC9F55D490}"/>
    <dgm:cxn modelId="{355586E3-8A7A-4598-BAC4-EFCBDA0502AC}" type="presParOf" srcId="{AF7B31CB-3F73-40DB-B940-0C13BAA011BA}" destId="{44FBE80E-4FA2-45F2-9E92-FA55A2E92153}" srcOrd="0" destOrd="0" presId="urn:microsoft.com/office/officeart/2005/8/layout/matrix2"/>
    <dgm:cxn modelId="{AD9A0E1A-7E6B-4E71-BEA7-EF7BCB3DDD32}" type="presParOf" srcId="{AF7B31CB-3F73-40DB-B940-0C13BAA011BA}" destId="{D7C6F9D2-217A-4F1D-9906-2108E0DAD006}" srcOrd="1" destOrd="0" presId="urn:microsoft.com/office/officeart/2005/8/layout/matrix2"/>
    <dgm:cxn modelId="{FDE56BBF-C946-4C2C-9B89-75F1250E6B24}" type="presParOf" srcId="{AF7B31CB-3F73-40DB-B940-0C13BAA011BA}" destId="{654F154B-1A3D-4736-ACD6-321268198267}" srcOrd="2" destOrd="0" presId="urn:microsoft.com/office/officeart/2005/8/layout/matrix2"/>
    <dgm:cxn modelId="{D5874AC0-E6BF-4CC9-B53F-06B8DB40224D}" type="presParOf" srcId="{AF7B31CB-3F73-40DB-B940-0C13BAA011BA}" destId="{DB602F88-A898-4A70-8A74-50DF805942C0}" srcOrd="3" destOrd="0" presId="urn:microsoft.com/office/officeart/2005/8/layout/matrix2"/>
    <dgm:cxn modelId="{4C31ACBA-A60D-467D-A2C6-97C8A2A39732}" type="presParOf" srcId="{AF7B31CB-3F73-40DB-B940-0C13BAA011BA}" destId="{53F1BDB0-1750-4607-A541-866BE11A59F2}"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D5E09A-004F-4EED-B87C-A53766195B5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A83B2657-25D3-493F-82BD-1F32DBA5EE00}">
      <dgm:prSet phldrT="[Text]" custT="1"/>
      <dgm:spPr/>
      <dgm:t>
        <a:bodyPr/>
        <a:lstStyle/>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Project definition</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7415ACDD-5F7F-4FED-8D15-CBAB0A715D0D}" type="parTrans" cxnId="{82553C26-F438-4AD5-AD6D-6F3DE03DA2B4}">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2BD85CF0-62BC-4628-B187-B425F52D51AB}" type="sibTrans" cxnId="{82553C26-F438-4AD5-AD6D-6F3DE03DA2B4}">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E9C8C0C5-5C36-4FC6-8807-42C36CB30867}">
      <dgm:prSet phldrT="[Text]" custT="1"/>
      <dgm:spPr/>
      <dgm:t>
        <a:bodyPr/>
        <a:lstStyle/>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PCB Design &amp; Circuit </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110EB41C-DF21-4209-B2FB-DAE9990D3FC9}" type="parTrans" cxnId="{D7B7265E-CA39-475B-B383-36F228E0AA29}">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B57383A5-C834-45C4-8577-4F3CBF39837B}" type="sibTrans" cxnId="{D7B7265E-CA39-475B-B383-36F228E0AA29}">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311990F6-53EC-45A7-94E2-F4A3E20FD4F0}">
      <dgm:prSet phldrT="[Text]" custT="1"/>
      <dgm:spPr/>
      <dgm:t>
        <a:bodyPr/>
        <a:lstStyle/>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Mobile Application</a:t>
          </a:r>
        </a:p>
      </dgm:t>
    </dgm:pt>
    <dgm:pt modelId="{38D64937-9234-4436-A587-342353FAD4F0}" type="parTrans" cxnId="{D23459FF-BAAA-4F56-9277-31C9BBB33BE2}">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F2879A6B-087A-499D-B47A-D1FEF554A3DF}" type="sibTrans" cxnId="{D23459FF-BAAA-4F56-9277-31C9BBB33BE2}">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BE4E4E23-2C29-4F01-92FF-889E4F709435}">
      <dgm:prSet phldrT="[Text]" custT="1"/>
      <dgm:spPr/>
      <dgm:t>
        <a:bodyPr/>
        <a:lstStyle/>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Results &amp; Future Work</a:t>
          </a:r>
        </a:p>
      </dgm:t>
    </dgm:pt>
    <dgm:pt modelId="{77A64DCE-BF11-4185-8CED-14CA89C41BFE}" type="parTrans" cxnId="{837760CE-E2F2-4E80-80AD-0CD4682B9152}">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664FB0A0-F3F8-49BC-A88B-0C85E01F8DCE}" type="sibTrans" cxnId="{837760CE-E2F2-4E80-80AD-0CD4682B9152}">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17596B9E-291B-4236-A675-3CBA0B572A4A}">
      <dgm:prSet custT="1"/>
      <dgm:spPr/>
      <dgm:t>
        <a:bodyPr/>
        <a:lstStyle/>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Methodology</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16AD8E19-AEB8-42AB-9621-BECF7CF3FC5D}" type="parTrans" cxnId="{40B15E7E-D33B-4DAE-9F33-FF27DDD98B45}">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5BB6A2C4-C794-4D98-BED7-0A13DDAC07E2}" type="sibTrans" cxnId="{40B15E7E-D33B-4DAE-9F33-FF27DDD98B45}">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6658F2E6-2336-4D49-8132-E10FC3920767}">
      <dgm:prSet phldrT="[Text]" custT="1"/>
      <dgm:spPr/>
      <dgm:t>
        <a:bodyPr/>
        <a:lstStyle/>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3D Design</a:t>
          </a:r>
        </a:p>
      </dgm:t>
    </dgm:pt>
    <dgm:pt modelId="{7CB992AA-D6E5-4AB0-B719-C7ED4184EB32}" type="parTrans" cxnId="{2E1A3665-CAFE-4EC8-BD53-6C6FAF406C75}">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BF450FA6-8526-4AB1-B8D2-F256D10E0FF6}" type="sibTrans" cxnId="{2E1A3665-CAFE-4EC8-BD53-6C6FAF406C75}">
      <dgm:prSet/>
      <dgm:spPr/>
      <dgm:t>
        <a:bodyPr/>
        <a:lstStyle/>
        <a:p>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14B6A042-43FD-41FD-B177-ECF09E9B83AE}">
      <dgm:prSet phldrT="[Text]" custT="1"/>
      <dgm:spPr/>
      <dgm:t>
        <a:bodyPr/>
        <a:lstStyle/>
        <a:p>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Microcontroller </a:t>
          </a:r>
        </a:p>
      </dgm:t>
    </dgm:pt>
    <dgm:pt modelId="{7915E20E-0BAF-4A00-939A-33113856B3CA}" type="parTrans" cxnId="{AB89296F-C8C5-4103-A305-4F37E5BCEA1F}">
      <dgm:prSet/>
      <dgm:spPr/>
      <dgm:t>
        <a:bodyPr/>
        <a:lstStyle/>
        <a:p>
          <a:endParaRPr lang="en-US">
            <a:latin typeface="Times New Roman" panose="02020603050405020304" pitchFamily="18" charset="0"/>
            <a:cs typeface="Times New Roman" panose="02020603050405020304" pitchFamily="18" charset="0"/>
          </a:endParaRPr>
        </a:p>
      </dgm:t>
    </dgm:pt>
    <dgm:pt modelId="{793BDFAA-8889-432A-B93C-57B10428283F}" type="sibTrans" cxnId="{AB89296F-C8C5-4103-A305-4F37E5BCEA1F}">
      <dgm:prSet/>
      <dgm:spPr/>
      <dgm:t>
        <a:bodyPr/>
        <a:lstStyle/>
        <a:p>
          <a:endParaRPr lang="en-US">
            <a:latin typeface="Times New Roman" panose="02020603050405020304" pitchFamily="18" charset="0"/>
            <a:cs typeface="Times New Roman" panose="02020603050405020304" pitchFamily="18" charset="0"/>
          </a:endParaRPr>
        </a:p>
      </dgm:t>
    </dgm:pt>
    <dgm:pt modelId="{ED03292C-F061-495E-81DF-D2439B542E70}" type="pres">
      <dgm:prSet presAssocID="{96D5E09A-004F-4EED-B87C-A53766195B5C}" presName="Name0" presStyleCnt="0">
        <dgm:presLayoutVars>
          <dgm:chMax val="7"/>
          <dgm:chPref val="7"/>
          <dgm:dir/>
        </dgm:presLayoutVars>
      </dgm:prSet>
      <dgm:spPr/>
    </dgm:pt>
    <dgm:pt modelId="{FC9EAE26-5AFC-42E3-B99B-0284E37B9EE2}" type="pres">
      <dgm:prSet presAssocID="{96D5E09A-004F-4EED-B87C-A53766195B5C}" presName="Name1" presStyleCnt="0"/>
      <dgm:spPr/>
    </dgm:pt>
    <dgm:pt modelId="{EAEC0CA3-D052-425C-99FA-0EA7FCABBD1C}" type="pres">
      <dgm:prSet presAssocID="{96D5E09A-004F-4EED-B87C-A53766195B5C}" presName="cycle" presStyleCnt="0"/>
      <dgm:spPr/>
    </dgm:pt>
    <dgm:pt modelId="{71833A48-D52E-4953-9299-889F26F08EE1}" type="pres">
      <dgm:prSet presAssocID="{96D5E09A-004F-4EED-B87C-A53766195B5C}" presName="srcNode" presStyleLbl="node1" presStyleIdx="0" presStyleCnt="7"/>
      <dgm:spPr/>
    </dgm:pt>
    <dgm:pt modelId="{267DA69F-259A-4098-9110-EBA8F87EA004}" type="pres">
      <dgm:prSet presAssocID="{96D5E09A-004F-4EED-B87C-A53766195B5C}" presName="conn" presStyleLbl="parChTrans1D2" presStyleIdx="0" presStyleCnt="1"/>
      <dgm:spPr/>
    </dgm:pt>
    <dgm:pt modelId="{82273D4D-5475-454E-87F9-FFDD9B7B35D3}" type="pres">
      <dgm:prSet presAssocID="{96D5E09A-004F-4EED-B87C-A53766195B5C}" presName="extraNode" presStyleLbl="node1" presStyleIdx="0" presStyleCnt="7"/>
      <dgm:spPr/>
    </dgm:pt>
    <dgm:pt modelId="{0D1792BC-89A8-47BB-B7B0-F8B75FCE5343}" type="pres">
      <dgm:prSet presAssocID="{96D5E09A-004F-4EED-B87C-A53766195B5C}" presName="dstNode" presStyleLbl="node1" presStyleIdx="0" presStyleCnt="7"/>
      <dgm:spPr/>
    </dgm:pt>
    <dgm:pt modelId="{63005DD1-D18F-4543-ACDB-30EA91EDCEF7}" type="pres">
      <dgm:prSet presAssocID="{A83B2657-25D3-493F-82BD-1F32DBA5EE00}" presName="text_1" presStyleLbl="node1" presStyleIdx="0" presStyleCnt="7">
        <dgm:presLayoutVars>
          <dgm:bulletEnabled val="1"/>
        </dgm:presLayoutVars>
      </dgm:prSet>
      <dgm:spPr/>
    </dgm:pt>
    <dgm:pt modelId="{E5CBBD1E-652C-419A-8A7B-4D79ED5C729E}" type="pres">
      <dgm:prSet presAssocID="{A83B2657-25D3-493F-82BD-1F32DBA5EE00}" presName="accent_1" presStyleCnt="0"/>
      <dgm:spPr/>
    </dgm:pt>
    <dgm:pt modelId="{F5BB5E19-B402-4C20-952A-B5C44B4040EC}" type="pres">
      <dgm:prSet presAssocID="{A83B2657-25D3-493F-82BD-1F32DBA5EE00}" presName="accentRepeatNode" presStyleLbl="solidFgAcc1" presStyleIdx="0" presStyleCnt="7"/>
      <dgm:spPr>
        <a:blipFill dpi="0" rotWithShape="1">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Brainstorm with solid fill"/>
        </a:ext>
      </dgm:extLst>
    </dgm:pt>
    <dgm:pt modelId="{1BE49BE6-391F-40F9-BAAE-BC13E63A8EB6}" type="pres">
      <dgm:prSet presAssocID="{17596B9E-291B-4236-A675-3CBA0B572A4A}" presName="text_2" presStyleLbl="node1" presStyleIdx="1" presStyleCnt="7">
        <dgm:presLayoutVars>
          <dgm:bulletEnabled val="1"/>
        </dgm:presLayoutVars>
      </dgm:prSet>
      <dgm:spPr/>
    </dgm:pt>
    <dgm:pt modelId="{EC26D651-6A20-4B56-ACB4-669E0060210D}" type="pres">
      <dgm:prSet presAssocID="{17596B9E-291B-4236-A675-3CBA0B572A4A}" presName="accent_2" presStyleCnt="0"/>
      <dgm:spPr/>
    </dgm:pt>
    <dgm:pt modelId="{62DFF0FF-634E-4315-B225-044AEAD3DE6B}" type="pres">
      <dgm:prSet presAssocID="{17596B9E-291B-4236-A675-3CBA0B572A4A}" presName="accentRepeatNode" presStyleLbl="solidFgAcc1" presStyleIdx="1" presStyleCnt="7"/>
      <dgm:spPr>
        <a:blipFill dpi="0" rotWithShape="0">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Playbook with solid fill"/>
        </a:ext>
      </dgm:extLst>
    </dgm:pt>
    <dgm:pt modelId="{4DFEE3DA-9EA5-4824-A056-8355C1763826}" type="pres">
      <dgm:prSet presAssocID="{E9C8C0C5-5C36-4FC6-8807-42C36CB30867}" presName="text_3" presStyleLbl="node1" presStyleIdx="2" presStyleCnt="7">
        <dgm:presLayoutVars>
          <dgm:bulletEnabled val="1"/>
        </dgm:presLayoutVars>
      </dgm:prSet>
      <dgm:spPr/>
    </dgm:pt>
    <dgm:pt modelId="{AE055E3C-3579-49BF-A342-C2D323C75D5A}" type="pres">
      <dgm:prSet presAssocID="{E9C8C0C5-5C36-4FC6-8807-42C36CB30867}" presName="accent_3" presStyleCnt="0"/>
      <dgm:spPr/>
    </dgm:pt>
    <dgm:pt modelId="{FA934421-8254-4765-A0DC-E9558DA63E00}" type="pres">
      <dgm:prSet presAssocID="{E9C8C0C5-5C36-4FC6-8807-42C36CB30867}" presName="accentRepeatNode" presStyleLbl="solidFgAcc1" presStyleIdx="2" presStyleCnt="7"/>
      <dgm:spPr>
        <a:blipFill dpi="0" rotWithShape="1">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dgm:spPr>
      <dgm:extLst>
        <a:ext uri="{E40237B7-FDA0-4F09-8148-C483321AD2D9}">
          <dgm14:cNvPr xmlns:dgm14="http://schemas.microsoft.com/office/drawing/2010/diagram" id="0" name="" descr="Robot with solid fill"/>
        </a:ext>
      </dgm:extLst>
    </dgm:pt>
    <dgm:pt modelId="{5119B447-50FF-4DA1-868B-DA80672BCCDD}" type="pres">
      <dgm:prSet presAssocID="{14B6A042-43FD-41FD-B177-ECF09E9B83AE}" presName="text_4" presStyleLbl="node1" presStyleIdx="3" presStyleCnt="7">
        <dgm:presLayoutVars>
          <dgm:bulletEnabled val="1"/>
        </dgm:presLayoutVars>
      </dgm:prSet>
      <dgm:spPr/>
    </dgm:pt>
    <dgm:pt modelId="{75CC07D5-99CB-4DB1-8DAB-66B1A778A094}" type="pres">
      <dgm:prSet presAssocID="{14B6A042-43FD-41FD-B177-ECF09E9B83AE}" presName="accent_4" presStyleCnt="0"/>
      <dgm:spPr/>
    </dgm:pt>
    <dgm:pt modelId="{D3E50ECF-88C5-4C44-887E-2232DD6D0700}" type="pres">
      <dgm:prSet presAssocID="{14B6A042-43FD-41FD-B177-ECF09E9B83AE}" presName="accentRepeatNode" presStyleLbl="solidFgAcc1" presStyleIdx="3" presStyleCnt="7"/>
      <dgm:spPr>
        <a:blipFill dpi="0" rotWithShape="0">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dgm:spPr>
      <dgm:extLst>
        <a:ext uri="{E40237B7-FDA0-4F09-8148-C483321AD2D9}">
          <dgm14:cNvPr xmlns:dgm14="http://schemas.microsoft.com/office/drawing/2010/diagram" id="0" name="" descr="Processor outline"/>
        </a:ext>
      </dgm:extLst>
    </dgm:pt>
    <dgm:pt modelId="{E1A1BE55-1AEA-4282-BCE9-E0EADB30253B}" type="pres">
      <dgm:prSet presAssocID="{311990F6-53EC-45A7-94E2-F4A3E20FD4F0}" presName="text_5" presStyleLbl="node1" presStyleIdx="4" presStyleCnt="7">
        <dgm:presLayoutVars>
          <dgm:bulletEnabled val="1"/>
        </dgm:presLayoutVars>
      </dgm:prSet>
      <dgm:spPr/>
    </dgm:pt>
    <dgm:pt modelId="{BEF1E7D0-37B1-4BF7-B656-834ADD97C8E1}" type="pres">
      <dgm:prSet presAssocID="{311990F6-53EC-45A7-94E2-F4A3E20FD4F0}" presName="accent_5" presStyleCnt="0"/>
      <dgm:spPr/>
    </dgm:pt>
    <dgm:pt modelId="{DF484764-473E-4BDF-A8B4-7DBC3E48C530}" type="pres">
      <dgm:prSet presAssocID="{311990F6-53EC-45A7-94E2-F4A3E20FD4F0}" presName="accentRepeatNode" presStyleLbl="solidFgAcc1" presStyleIdx="4" presStyleCnt="7"/>
      <dgm:spPr>
        <a:blipFill dpi="0" rotWithShape="0">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dgm:spPr>
      <dgm:extLst>
        <a:ext uri="{E40237B7-FDA0-4F09-8148-C483321AD2D9}">
          <dgm14:cNvPr xmlns:dgm14="http://schemas.microsoft.com/office/drawing/2010/diagram" id="0" name="" descr="Smart Phone with solid fill"/>
        </a:ext>
      </dgm:extLst>
    </dgm:pt>
    <dgm:pt modelId="{DA338553-9FBA-411E-B96F-C0FBC98A1B41}" type="pres">
      <dgm:prSet presAssocID="{6658F2E6-2336-4D49-8132-E10FC3920767}" presName="text_6" presStyleLbl="node1" presStyleIdx="5" presStyleCnt="7">
        <dgm:presLayoutVars>
          <dgm:bulletEnabled val="1"/>
        </dgm:presLayoutVars>
      </dgm:prSet>
      <dgm:spPr/>
    </dgm:pt>
    <dgm:pt modelId="{8CDA5F8B-5D95-490F-B256-2B1FE17F1AD5}" type="pres">
      <dgm:prSet presAssocID="{6658F2E6-2336-4D49-8132-E10FC3920767}" presName="accent_6" presStyleCnt="0"/>
      <dgm:spPr/>
    </dgm:pt>
    <dgm:pt modelId="{B48D2109-2B92-429E-9C92-D140F7A94A68}" type="pres">
      <dgm:prSet presAssocID="{6658F2E6-2336-4D49-8132-E10FC3920767}" presName="accentRepeatNode" presStyleLbl="solidFgAcc1" presStyleIdx="5" presStyleCnt="7"/>
      <dgm:spPr>
        <a:blipFill dpi="0" rotWithShape="0">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dgm:spPr>
      <dgm:extLst>
        <a:ext uri="{E40237B7-FDA0-4F09-8148-C483321AD2D9}">
          <dgm14:cNvPr xmlns:dgm14="http://schemas.microsoft.com/office/drawing/2010/diagram" id="0" name="" descr="Layers Design outline"/>
        </a:ext>
      </dgm:extLst>
    </dgm:pt>
    <dgm:pt modelId="{12F356C3-5953-4102-8E57-9E160BC43CF2}" type="pres">
      <dgm:prSet presAssocID="{BE4E4E23-2C29-4F01-92FF-889E4F709435}" presName="text_7" presStyleLbl="node1" presStyleIdx="6" presStyleCnt="7">
        <dgm:presLayoutVars>
          <dgm:bulletEnabled val="1"/>
        </dgm:presLayoutVars>
      </dgm:prSet>
      <dgm:spPr/>
    </dgm:pt>
    <dgm:pt modelId="{6A309AA7-E794-4E8A-9877-8D60A4E31A5E}" type="pres">
      <dgm:prSet presAssocID="{BE4E4E23-2C29-4F01-92FF-889E4F709435}" presName="accent_7" presStyleCnt="0"/>
      <dgm:spPr/>
    </dgm:pt>
    <dgm:pt modelId="{AF444B9C-109F-4D6F-9D0A-F379DAC80610}" type="pres">
      <dgm:prSet presAssocID="{BE4E4E23-2C29-4F01-92FF-889E4F709435}" presName="accentRepeatNode" presStyleLbl="solidFgAcc1" presStyleIdx="6" presStyleCnt="7"/>
      <dgm:spPr>
        <a:blipFill dpi="0" rotWithShape="0">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dgm:spPr>
      <dgm:extLst>
        <a:ext uri="{E40237B7-FDA0-4F09-8148-C483321AD2D9}">
          <dgm14:cNvPr xmlns:dgm14="http://schemas.microsoft.com/office/drawing/2010/diagram" id="0" name="" descr="Space Saucer with solid fill"/>
        </a:ext>
      </dgm:extLst>
    </dgm:pt>
  </dgm:ptLst>
  <dgm:cxnLst>
    <dgm:cxn modelId="{C0F36E16-AC46-495D-89A1-0BC60032B231}" type="presOf" srcId="{311990F6-53EC-45A7-94E2-F4A3E20FD4F0}" destId="{E1A1BE55-1AEA-4282-BCE9-E0EADB30253B}" srcOrd="0" destOrd="0" presId="urn:microsoft.com/office/officeart/2008/layout/VerticalCurvedList"/>
    <dgm:cxn modelId="{5B434B1E-CBE1-43EA-9EAB-71D44FE98201}" type="presOf" srcId="{17596B9E-291B-4236-A675-3CBA0B572A4A}" destId="{1BE49BE6-391F-40F9-BAAE-BC13E63A8EB6}" srcOrd="0" destOrd="0" presId="urn:microsoft.com/office/officeart/2008/layout/VerticalCurvedList"/>
    <dgm:cxn modelId="{82553C26-F438-4AD5-AD6D-6F3DE03DA2B4}" srcId="{96D5E09A-004F-4EED-B87C-A53766195B5C}" destId="{A83B2657-25D3-493F-82BD-1F32DBA5EE00}" srcOrd="0" destOrd="0" parTransId="{7415ACDD-5F7F-4FED-8D15-CBAB0A715D0D}" sibTransId="{2BD85CF0-62BC-4628-B187-B425F52D51AB}"/>
    <dgm:cxn modelId="{953E2130-123D-4BCE-AD08-E979C3A338C0}" type="presOf" srcId="{96D5E09A-004F-4EED-B87C-A53766195B5C}" destId="{ED03292C-F061-495E-81DF-D2439B542E70}" srcOrd="0" destOrd="0" presId="urn:microsoft.com/office/officeart/2008/layout/VerticalCurvedList"/>
    <dgm:cxn modelId="{698BDE36-92FD-4355-9C0A-6378B5053E9F}" type="presOf" srcId="{6658F2E6-2336-4D49-8132-E10FC3920767}" destId="{DA338553-9FBA-411E-B96F-C0FBC98A1B41}" srcOrd="0" destOrd="0" presId="urn:microsoft.com/office/officeart/2008/layout/VerticalCurvedList"/>
    <dgm:cxn modelId="{31C3B03C-4794-4648-801A-CD29EC755ABE}" type="presOf" srcId="{A83B2657-25D3-493F-82BD-1F32DBA5EE00}" destId="{63005DD1-D18F-4543-ACDB-30EA91EDCEF7}" srcOrd="0" destOrd="0" presId="urn:microsoft.com/office/officeart/2008/layout/VerticalCurvedList"/>
    <dgm:cxn modelId="{D7B7265E-CA39-475B-B383-36F228E0AA29}" srcId="{96D5E09A-004F-4EED-B87C-A53766195B5C}" destId="{E9C8C0C5-5C36-4FC6-8807-42C36CB30867}" srcOrd="2" destOrd="0" parTransId="{110EB41C-DF21-4209-B2FB-DAE9990D3FC9}" sibTransId="{B57383A5-C834-45C4-8577-4F3CBF39837B}"/>
    <dgm:cxn modelId="{2E1A3665-CAFE-4EC8-BD53-6C6FAF406C75}" srcId="{96D5E09A-004F-4EED-B87C-A53766195B5C}" destId="{6658F2E6-2336-4D49-8132-E10FC3920767}" srcOrd="5" destOrd="0" parTransId="{7CB992AA-D6E5-4AB0-B719-C7ED4184EB32}" sibTransId="{BF450FA6-8526-4AB1-B8D2-F256D10E0FF6}"/>
    <dgm:cxn modelId="{AB89296F-C8C5-4103-A305-4F37E5BCEA1F}" srcId="{96D5E09A-004F-4EED-B87C-A53766195B5C}" destId="{14B6A042-43FD-41FD-B177-ECF09E9B83AE}" srcOrd="3" destOrd="0" parTransId="{7915E20E-0BAF-4A00-939A-33113856B3CA}" sibTransId="{793BDFAA-8889-432A-B93C-57B10428283F}"/>
    <dgm:cxn modelId="{C0ABF27B-9994-4E31-A7F7-59A9F7C3D787}" type="presOf" srcId="{E9C8C0C5-5C36-4FC6-8807-42C36CB30867}" destId="{4DFEE3DA-9EA5-4824-A056-8355C1763826}" srcOrd="0" destOrd="0" presId="urn:microsoft.com/office/officeart/2008/layout/VerticalCurvedList"/>
    <dgm:cxn modelId="{40B15E7E-D33B-4DAE-9F33-FF27DDD98B45}" srcId="{96D5E09A-004F-4EED-B87C-A53766195B5C}" destId="{17596B9E-291B-4236-A675-3CBA0B572A4A}" srcOrd="1" destOrd="0" parTransId="{16AD8E19-AEB8-42AB-9621-BECF7CF3FC5D}" sibTransId="{5BB6A2C4-C794-4D98-BED7-0A13DDAC07E2}"/>
    <dgm:cxn modelId="{3AF173A5-2C5A-4B92-A846-5543319456B9}" type="presOf" srcId="{14B6A042-43FD-41FD-B177-ECF09E9B83AE}" destId="{5119B447-50FF-4DA1-868B-DA80672BCCDD}" srcOrd="0" destOrd="0" presId="urn:microsoft.com/office/officeart/2008/layout/VerticalCurvedList"/>
    <dgm:cxn modelId="{C8A0A2BA-81B8-4E2A-9850-2D91A98411ED}" type="presOf" srcId="{BE4E4E23-2C29-4F01-92FF-889E4F709435}" destId="{12F356C3-5953-4102-8E57-9E160BC43CF2}" srcOrd="0" destOrd="0" presId="urn:microsoft.com/office/officeart/2008/layout/VerticalCurvedList"/>
    <dgm:cxn modelId="{0DB5A0BD-43A5-486E-82DD-7261DE70C300}" type="presOf" srcId="{2BD85CF0-62BC-4628-B187-B425F52D51AB}" destId="{267DA69F-259A-4098-9110-EBA8F87EA004}" srcOrd="0" destOrd="0" presId="urn:microsoft.com/office/officeart/2008/layout/VerticalCurvedList"/>
    <dgm:cxn modelId="{837760CE-E2F2-4E80-80AD-0CD4682B9152}" srcId="{96D5E09A-004F-4EED-B87C-A53766195B5C}" destId="{BE4E4E23-2C29-4F01-92FF-889E4F709435}" srcOrd="6" destOrd="0" parTransId="{77A64DCE-BF11-4185-8CED-14CA89C41BFE}" sibTransId="{664FB0A0-F3F8-49BC-A88B-0C85E01F8DCE}"/>
    <dgm:cxn modelId="{D23459FF-BAAA-4F56-9277-31C9BBB33BE2}" srcId="{96D5E09A-004F-4EED-B87C-A53766195B5C}" destId="{311990F6-53EC-45A7-94E2-F4A3E20FD4F0}" srcOrd="4" destOrd="0" parTransId="{38D64937-9234-4436-A587-342353FAD4F0}" sibTransId="{F2879A6B-087A-499D-B47A-D1FEF554A3DF}"/>
    <dgm:cxn modelId="{09804912-E4A4-4D07-9988-8309C215CDEB}" type="presParOf" srcId="{ED03292C-F061-495E-81DF-D2439B542E70}" destId="{FC9EAE26-5AFC-42E3-B99B-0284E37B9EE2}" srcOrd="0" destOrd="0" presId="urn:microsoft.com/office/officeart/2008/layout/VerticalCurvedList"/>
    <dgm:cxn modelId="{8FA16BB5-342D-4617-93BF-847B00BC7EF7}" type="presParOf" srcId="{FC9EAE26-5AFC-42E3-B99B-0284E37B9EE2}" destId="{EAEC0CA3-D052-425C-99FA-0EA7FCABBD1C}" srcOrd="0" destOrd="0" presId="urn:microsoft.com/office/officeart/2008/layout/VerticalCurvedList"/>
    <dgm:cxn modelId="{63B063C3-67AC-4F50-8F8A-2A2FAEFE72FF}" type="presParOf" srcId="{EAEC0CA3-D052-425C-99FA-0EA7FCABBD1C}" destId="{71833A48-D52E-4953-9299-889F26F08EE1}" srcOrd="0" destOrd="0" presId="urn:microsoft.com/office/officeart/2008/layout/VerticalCurvedList"/>
    <dgm:cxn modelId="{141C6A0D-C84B-4268-B62B-73821E7D2DBA}" type="presParOf" srcId="{EAEC0CA3-D052-425C-99FA-0EA7FCABBD1C}" destId="{267DA69F-259A-4098-9110-EBA8F87EA004}" srcOrd="1" destOrd="0" presId="urn:microsoft.com/office/officeart/2008/layout/VerticalCurvedList"/>
    <dgm:cxn modelId="{EDAE6705-FFB2-4E65-808E-DF38FFCB95F3}" type="presParOf" srcId="{EAEC0CA3-D052-425C-99FA-0EA7FCABBD1C}" destId="{82273D4D-5475-454E-87F9-FFDD9B7B35D3}" srcOrd="2" destOrd="0" presId="urn:microsoft.com/office/officeart/2008/layout/VerticalCurvedList"/>
    <dgm:cxn modelId="{87BA9BAD-8FD4-461C-8654-6F6AF57816BE}" type="presParOf" srcId="{EAEC0CA3-D052-425C-99FA-0EA7FCABBD1C}" destId="{0D1792BC-89A8-47BB-B7B0-F8B75FCE5343}" srcOrd="3" destOrd="0" presId="urn:microsoft.com/office/officeart/2008/layout/VerticalCurvedList"/>
    <dgm:cxn modelId="{D2F17175-5C6E-46BA-98AD-92A5EE8F7A61}" type="presParOf" srcId="{FC9EAE26-5AFC-42E3-B99B-0284E37B9EE2}" destId="{63005DD1-D18F-4543-ACDB-30EA91EDCEF7}" srcOrd="1" destOrd="0" presId="urn:microsoft.com/office/officeart/2008/layout/VerticalCurvedList"/>
    <dgm:cxn modelId="{AF05E759-FC77-4954-811D-E9D8074A94D5}" type="presParOf" srcId="{FC9EAE26-5AFC-42E3-B99B-0284E37B9EE2}" destId="{E5CBBD1E-652C-419A-8A7B-4D79ED5C729E}" srcOrd="2" destOrd="0" presId="urn:microsoft.com/office/officeart/2008/layout/VerticalCurvedList"/>
    <dgm:cxn modelId="{95FA149C-895F-4FEA-8B39-294353EBA51E}" type="presParOf" srcId="{E5CBBD1E-652C-419A-8A7B-4D79ED5C729E}" destId="{F5BB5E19-B402-4C20-952A-B5C44B4040EC}" srcOrd="0" destOrd="0" presId="urn:microsoft.com/office/officeart/2008/layout/VerticalCurvedList"/>
    <dgm:cxn modelId="{3304BFDF-206B-4FA1-8906-99197DDD715C}" type="presParOf" srcId="{FC9EAE26-5AFC-42E3-B99B-0284E37B9EE2}" destId="{1BE49BE6-391F-40F9-BAAE-BC13E63A8EB6}" srcOrd="3" destOrd="0" presId="urn:microsoft.com/office/officeart/2008/layout/VerticalCurvedList"/>
    <dgm:cxn modelId="{8F42C450-EB1A-48ED-98F6-C32BA480533C}" type="presParOf" srcId="{FC9EAE26-5AFC-42E3-B99B-0284E37B9EE2}" destId="{EC26D651-6A20-4B56-ACB4-669E0060210D}" srcOrd="4" destOrd="0" presId="urn:microsoft.com/office/officeart/2008/layout/VerticalCurvedList"/>
    <dgm:cxn modelId="{E9C419EE-0A67-43FF-A142-FFA7B314143F}" type="presParOf" srcId="{EC26D651-6A20-4B56-ACB4-669E0060210D}" destId="{62DFF0FF-634E-4315-B225-044AEAD3DE6B}" srcOrd="0" destOrd="0" presId="urn:microsoft.com/office/officeart/2008/layout/VerticalCurvedList"/>
    <dgm:cxn modelId="{17C53576-2323-4FB8-8B0D-127D624EA681}" type="presParOf" srcId="{FC9EAE26-5AFC-42E3-B99B-0284E37B9EE2}" destId="{4DFEE3DA-9EA5-4824-A056-8355C1763826}" srcOrd="5" destOrd="0" presId="urn:microsoft.com/office/officeart/2008/layout/VerticalCurvedList"/>
    <dgm:cxn modelId="{B6947B74-74C4-4821-8645-FC8499984C8B}" type="presParOf" srcId="{FC9EAE26-5AFC-42E3-B99B-0284E37B9EE2}" destId="{AE055E3C-3579-49BF-A342-C2D323C75D5A}" srcOrd="6" destOrd="0" presId="urn:microsoft.com/office/officeart/2008/layout/VerticalCurvedList"/>
    <dgm:cxn modelId="{99B54E54-9CE8-467F-BE90-231D52B6FC78}" type="presParOf" srcId="{AE055E3C-3579-49BF-A342-C2D323C75D5A}" destId="{FA934421-8254-4765-A0DC-E9558DA63E00}" srcOrd="0" destOrd="0" presId="urn:microsoft.com/office/officeart/2008/layout/VerticalCurvedList"/>
    <dgm:cxn modelId="{8ABBB25A-6AAC-42DF-9481-AC97A75872F6}" type="presParOf" srcId="{FC9EAE26-5AFC-42E3-B99B-0284E37B9EE2}" destId="{5119B447-50FF-4DA1-868B-DA80672BCCDD}" srcOrd="7" destOrd="0" presId="urn:microsoft.com/office/officeart/2008/layout/VerticalCurvedList"/>
    <dgm:cxn modelId="{5C7EC1A0-01CA-460B-A03A-458DC4635C74}" type="presParOf" srcId="{FC9EAE26-5AFC-42E3-B99B-0284E37B9EE2}" destId="{75CC07D5-99CB-4DB1-8DAB-66B1A778A094}" srcOrd="8" destOrd="0" presId="urn:microsoft.com/office/officeart/2008/layout/VerticalCurvedList"/>
    <dgm:cxn modelId="{6492A92A-6EA3-44F2-B9F7-DF638D38C9CD}" type="presParOf" srcId="{75CC07D5-99CB-4DB1-8DAB-66B1A778A094}" destId="{D3E50ECF-88C5-4C44-887E-2232DD6D0700}" srcOrd="0" destOrd="0" presId="urn:microsoft.com/office/officeart/2008/layout/VerticalCurvedList"/>
    <dgm:cxn modelId="{C4325A38-2F0A-434D-A2B2-BCB37E2F7484}" type="presParOf" srcId="{FC9EAE26-5AFC-42E3-B99B-0284E37B9EE2}" destId="{E1A1BE55-1AEA-4282-BCE9-E0EADB30253B}" srcOrd="9" destOrd="0" presId="urn:microsoft.com/office/officeart/2008/layout/VerticalCurvedList"/>
    <dgm:cxn modelId="{4CED8BFF-BCA1-482A-8E59-7DB3A31DC955}" type="presParOf" srcId="{FC9EAE26-5AFC-42E3-B99B-0284E37B9EE2}" destId="{BEF1E7D0-37B1-4BF7-B656-834ADD97C8E1}" srcOrd="10" destOrd="0" presId="urn:microsoft.com/office/officeart/2008/layout/VerticalCurvedList"/>
    <dgm:cxn modelId="{FE806DD8-716D-443D-9AC0-7260AE7815AB}" type="presParOf" srcId="{BEF1E7D0-37B1-4BF7-B656-834ADD97C8E1}" destId="{DF484764-473E-4BDF-A8B4-7DBC3E48C530}" srcOrd="0" destOrd="0" presId="urn:microsoft.com/office/officeart/2008/layout/VerticalCurvedList"/>
    <dgm:cxn modelId="{128AA8BF-F46D-4ADF-A531-09BAC4172935}" type="presParOf" srcId="{FC9EAE26-5AFC-42E3-B99B-0284E37B9EE2}" destId="{DA338553-9FBA-411E-B96F-C0FBC98A1B41}" srcOrd="11" destOrd="0" presId="urn:microsoft.com/office/officeart/2008/layout/VerticalCurvedList"/>
    <dgm:cxn modelId="{212BB853-7B24-4B7E-B344-3DCADBF686E7}" type="presParOf" srcId="{FC9EAE26-5AFC-42E3-B99B-0284E37B9EE2}" destId="{8CDA5F8B-5D95-490F-B256-2B1FE17F1AD5}" srcOrd="12" destOrd="0" presId="urn:microsoft.com/office/officeart/2008/layout/VerticalCurvedList"/>
    <dgm:cxn modelId="{743631F3-C6DB-4E06-B914-7EEAA59E68D8}" type="presParOf" srcId="{8CDA5F8B-5D95-490F-B256-2B1FE17F1AD5}" destId="{B48D2109-2B92-429E-9C92-D140F7A94A68}" srcOrd="0" destOrd="0" presId="urn:microsoft.com/office/officeart/2008/layout/VerticalCurvedList"/>
    <dgm:cxn modelId="{AAC83391-C96C-4551-A2ED-A1857858A15D}" type="presParOf" srcId="{FC9EAE26-5AFC-42E3-B99B-0284E37B9EE2}" destId="{12F356C3-5953-4102-8E57-9E160BC43CF2}" srcOrd="13" destOrd="0" presId="urn:microsoft.com/office/officeart/2008/layout/VerticalCurvedList"/>
    <dgm:cxn modelId="{295F8936-B1EB-4F9D-8E2B-A6923E7B8493}" type="presParOf" srcId="{FC9EAE26-5AFC-42E3-B99B-0284E37B9EE2}" destId="{6A309AA7-E794-4E8A-9877-8D60A4E31A5E}" srcOrd="14" destOrd="0" presId="urn:microsoft.com/office/officeart/2008/layout/VerticalCurvedList"/>
    <dgm:cxn modelId="{01FF756E-69CE-4E98-810D-941B13402D59}" type="presParOf" srcId="{6A309AA7-E794-4E8A-9877-8D60A4E31A5E}" destId="{AF444B9C-109F-4D6F-9D0A-F379DAC8061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26CE45-00A8-4C2B-887C-A6B767AE47AE}" type="doc">
      <dgm:prSet loTypeId="urn:diagrams.loki3.com/TabbedArc+Icon" loCatId="relationship" qsTypeId="urn:microsoft.com/office/officeart/2005/8/quickstyle/simple5" qsCatId="simple" csTypeId="urn:microsoft.com/office/officeart/2005/8/colors/colorful4" csCatId="colorful" phldr="1"/>
      <dgm:spPr/>
    </dgm:pt>
    <dgm:pt modelId="{5D7D4407-1C27-4CD5-99E2-2BEDFD894421}">
      <dgm:prSet phldrT="[Text]" custT="1"/>
      <dgm:spPr/>
      <dgm:t>
        <a:bodyPr/>
        <a:lstStyle/>
        <a:p>
          <a:r>
            <a:rPr lang="en-US" sz="2400" b="1" dirty="0">
              <a:effectLst/>
              <a:latin typeface="Times New Roman" panose="02020603050405020304" pitchFamily="18" charset="0"/>
              <a:ea typeface="Calibri" panose="020F0502020204030204" pitchFamily="34" charset="0"/>
            </a:rPr>
            <a:t>Conventional TENS</a:t>
          </a:r>
          <a:endParaRPr lang="en-US" sz="2400" dirty="0"/>
        </a:p>
      </dgm:t>
    </dgm:pt>
    <dgm:pt modelId="{BC143536-E025-48C4-BD8D-DE5502502F8F}" type="parTrans" cxnId="{54F5C0C9-1BB8-4FC7-B38B-9B35B679BF68}">
      <dgm:prSet/>
      <dgm:spPr/>
      <dgm:t>
        <a:bodyPr/>
        <a:lstStyle/>
        <a:p>
          <a:endParaRPr lang="en-US" sz="2400"/>
        </a:p>
      </dgm:t>
    </dgm:pt>
    <dgm:pt modelId="{89329689-9CA5-4384-A290-69370D3F49F0}" type="sibTrans" cxnId="{54F5C0C9-1BB8-4FC7-B38B-9B35B679BF68}">
      <dgm:prSet/>
      <dgm:spPr/>
      <dgm:t>
        <a:bodyPr/>
        <a:lstStyle/>
        <a:p>
          <a:endParaRPr lang="en-US" sz="2400"/>
        </a:p>
      </dgm:t>
    </dgm:pt>
    <dgm:pt modelId="{804EF21A-F4D3-42C4-A5BC-CA36F8FB2FCA}">
      <dgm:prSet phldrT="[Text]" custT="1"/>
      <dgm:spPr/>
      <dgm:t>
        <a:bodyPr/>
        <a:lstStyle/>
        <a:p>
          <a:r>
            <a:rPr lang="en-US" sz="2400" b="1" dirty="0">
              <a:effectLst/>
              <a:latin typeface="Times New Roman" panose="02020603050405020304" pitchFamily="18" charset="0"/>
              <a:ea typeface="Calibri" panose="020F0502020204030204" pitchFamily="34" charset="0"/>
            </a:rPr>
            <a:t>Acupuncture-like TENS</a:t>
          </a:r>
          <a:endParaRPr lang="en-US" sz="2400" dirty="0"/>
        </a:p>
      </dgm:t>
    </dgm:pt>
    <dgm:pt modelId="{21B187A4-80EF-4AB6-841E-DC4A9B6ABE7B}" type="parTrans" cxnId="{0614D447-218F-4AAA-959A-8E5744F67119}">
      <dgm:prSet/>
      <dgm:spPr/>
      <dgm:t>
        <a:bodyPr/>
        <a:lstStyle/>
        <a:p>
          <a:endParaRPr lang="en-US" sz="2400"/>
        </a:p>
      </dgm:t>
    </dgm:pt>
    <dgm:pt modelId="{D7936775-A04B-4F45-8470-ED44CF4331EC}" type="sibTrans" cxnId="{0614D447-218F-4AAA-959A-8E5744F67119}">
      <dgm:prSet/>
      <dgm:spPr/>
      <dgm:t>
        <a:bodyPr/>
        <a:lstStyle/>
        <a:p>
          <a:endParaRPr lang="en-US" sz="2400"/>
        </a:p>
      </dgm:t>
    </dgm:pt>
    <dgm:pt modelId="{0034F944-05C2-4407-97D7-CC45CED991E4}">
      <dgm:prSet phldrT="[Text]" custT="1"/>
      <dgm:spPr/>
      <dgm:t>
        <a:bodyPr/>
        <a:lstStyle/>
        <a:p>
          <a:r>
            <a:rPr lang="en-US" sz="2400" b="1" dirty="0">
              <a:effectLst/>
              <a:latin typeface="Times New Roman" panose="02020603050405020304" pitchFamily="18" charset="0"/>
              <a:ea typeface="Calibri" panose="020F0502020204030204" pitchFamily="34" charset="0"/>
            </a:rPr>
            <a:t>Intense TENS</a:t>
          </a:r>
          <a:endParaRPr lang="en-US" sz="2400" dirty="0"/>
        </a:p>
      </dgm:t>
    </dgm:pt>
    <dgm:pt modelId="{1F21ECF4-1728-4EC1-8C93-CDE8D8EF0144}" type="parTrans" cxnId="{9C93FC18-ABBD-452D-AC0F-3A65E7CB916B}">
      <dgm:prSet/>
      <dgm:spPr/>
      <dgm:t>
        <a:bodyPr/>
        <a:lstStyle/>
        <a:p>
          <a:endParaRPr lang="en-US" sz="2400"/>
        </a:p>
      </dgm:t>
    </dgm:pt>
    <dgm:pt modelId="{82D6F000-0DB9-4484-8193-519A55975332}" type="sibTrans" cxnId="{9C93FC18-ABBD-452D-AC0F-3A65E7CB916B}">
      <dgm:prSet/>
      <dgm:spPr/>
      <dgm:t>
        <a:bodyPr/>
        <a:lstStyle/>
        <a:p>
          <a:endParaRPr lang="en-US" sz="2400"/>
        </a:p>
      </dgm:t>
    </dgm:pt>
    <dgm:pt modelId="{C10144AB-453C-4B2B-B811-DC1D900BB277}" type="pres">
      <dgm:prSet presAssocID="{A426CE45-00A8-4C2B-887C-A6B767AE47AE}" presName="Name0" presStyleCnt="0">
        <dgm:presLayoutVars>
          <dgm:dir/>
          <dgm:resizeHandles val="exact"/>
        </dgm:presLayoutVars>
      </dgm:prSet>
      <dgm:spPr/>
    </dgm:pt>
    <dgm:pt modelId="{793C0687-030F-471C-99D4-CF89714533DD}" type="pres">
      <dgm:prSet presAssocID="{5D7D4407-1C27-4CD5-99E2-2BEDFD894421}" presName="twoplus" presStyleLbl="node1" presStyleIdx="0" presStyleCnt="3">
        <dgm:presLayoutVars>
          <dgm:bulletEnabled val="1"/>
        </dgm:presLayoutVars>
      </dgm:prSet>
      <dgm:spPr/>
    </dgm:pt>
    <dgm:pt modelId="{8557EAF9-2A09-4D00-8553-D96C541B61C3}" type="pres">
      <dgm:prSet presAssocID="{804EF21A-F4D3-42C4-A5BC-CA36F8FB2FCA}" presName="twoplus" presStyleLbl="node1" presStyleIdx="1" presStyleCnt="3">
        <dgm:presLayoutVars>
          <dgm:bulletEnabled val="1"/>
        </dgm:presLayoutVars>
      </dgm:prSet>
      <dgm:spPr/>
    </dgm:pt>
    <dgm:pt modelId="{CA3D7C88-6D23-4B2F-8430-66B3BA194E4C}" type="pres">
      <dgm:prSet presAssocID="{0034F944-05C2-4407-97D7-CC45CED991E4}" presName="twoplus" presStyleLbl="node1" presStyleIdx="2" presStyleCnt="3">
        <dgm:presLayoutVars>
          <dgm:bulletEnabled val="1"/>
        </dgm:presLayoutVars>
      </dgm:prSet>
      <dgm:spPr/>
    </dgm:pt>
  </dgm:ptLst>
  <dgm:cxnLst>
    <dgm:cxn modelId="{590D8A01-F08D-4AA7-B150-F4C04E9AD4DD}" type="presOf" srcId="{A426CE45-00A8-4C2B-887C-A6B767AE47AE}" destId="{C10144AB-453C-4B2B-B811-DC1D900BB277}" srcOrd="0" destOrd="0" presId="urn:diagrams.loki3.com/TabbedArc+Icon"/>
    <dgm:cxn modelId="{3D76BE15-32D9-40F2-ABCC-109CD5ACBD3E}" type="presOf" srcId="{0034F944-05C2-4407-97D7-CC45CED991E4}" destId="{CA3D7C88-6D23-4B2F-8430-66B3BA194E4C}" srcOrd="0" destOrd="0" presId="urn:diagrams.loki3.com/TabbedArc+Icon"/>
    <dgm:cxn modelId="{9C93FC18-ABBD-452D-AC0F-3A65E7CB916B}" srcId="{A426CE45-00A8-4C2B-887C-A6B767AE47AE}" destId="{0034F944-05C2-4407-97D7-CC45CED991E4}" srcOrd="2" destOrd="0" parTransId="{1F21ECF4-1728-4EC1-8C93-CDE8D8EF0144}" sibTransId="{82D6F000-0DB9-4484-8193-519A55975332}"/>
    <dgm:cxn modelId="{D684FC26-982E-4BD3-BCA5-2014C56699BB}" type="presOf" srcId="{5D7D4407-1C27-4CD5-99E2-2BEDFD894421}" destId="{793C0687-030F-471C-99D4-CF89714533DD}" srcOrd="0" destOrd="0" presId="urn:diagrams.loki3.com/TabbedArc+Icon"/>
    <dgm:cxn modelId="{0614D447-218F-4AAA-959A-8E5744F67119}" srcId="{A426CE45-00A8-4C2B-887C-A6B767AE47AE}" destId="{804EF21A-F4D3-42C4-A5BC-CA36F8FB2FCA}" srcOrd="1" destOrd="0" parTransId="{21B187A4-80EF-4AB6-841E-DC4A9B6ABE7B}" sibTransId="{D7936775-A04B-4F45-8470-ED44CF4331EC}"/>
    <dgm:cxn modelId="{864F8087-F5C8-4429-898C-2C68AD79AAD1}" type="presOf" srcId="{804EF21A-F4D3-42C4-A5BC-CA36F8FB2FCA}" destId="{8557EAF9-2A09-4D00-8553-D96C541B61C3}" srcOrd="0" destOrd="0" presId="urn:diagrams.loki3.com/TabbedArc+Icon"/>
    <dgm:cxn modelId="{54F5C0C9-1BB8-4FC7-B38B-9B35B679BF68}" srcId="{A426CE45-00A8-4C2B-887C-A6B767AE47AE}" destId="{5D7D4407-1C27-4CD5-99E2-2BEDFD894421}" srcOrd="0" destOrd="0" parTransId="{BC143536-E025-48C4-BD8D-DE5502502F8F}" sibTransId="{89329689-9CA5-4384-A290-69370D3F49F0}"/>
    <dgm:cxn modelId="{FFC1DFFF-17AE-4865-BC9D-8364BB17F96A}" type="presParOf" srcId="{C10144AB-453C-4B2B-B811-DC1D900BB277}" destId="{793C0687-030F-471C-99D4-CF89714533DD}" srcOrd="0" destOrd="0" presId="urn:diagrams.loki3.com/TabbedArc+Icon"/>
    <dgm:cxn modelId="{83206BCD-70A4-4656-AE92-DC515A6C204E}" type="presParOf" srcId="{C10144AB-453C-4B2B-B811-DC1D900BB277}" destId="{8557EAF9-2A09-4D00-8553-D96C541B61C3}" srcOrd="1" destOrd="0" presId="urn:diagrams.loki3.com/TabbedArc+Icon"/>
    <dgm:cxn modelId="{BE87A61A-07B8-4623-8DFD-2AD57F0567CE}" type="presParOf" srcId="{C10144AB-453C-4B2B-B811-DC1D900BB277}" destId="{CA3D7C88-6D23-4B2F-8430-66B3BA194E4C}" srcOrd="2" destOrd="0" presId="urn:diagrams.loki3.com/TabbedArc+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719B33-E30F-42FF-9280-E68A87C665F9}" type="doc">
      <dgm:prSet loTypeId="urn:microsoft.com/office/officeart/2011/layout/Picture Frame" loCatId="picture" qsTypeId="urn:microsoft.com/office/officeart/2005/8/quickstyle/simple5" qsCatId="simple" csTypeId="urn:microsoft.com/office/officeart/2005/8/colors/colorful3" csCatId="colorful" phldr="1"/>
      <dgm:spPr/>
      <dgm:t>
        <a:bodyPr/>
        <a:lstStyle/>
        <a:p>
          <a:endParaRPr lang="en-US"/>
        </a:p>
      </dgm:t>
    </dgm:pt>
    <dgm:pt modelId="{E92FB7C3-6F71-4C20-8D80-492BEB10E377}">
      <dgm:prSet phldrT="[Text]"/>
      <dgm:spPr/>
      <dgm:t>
        <a:bodyPr/>
        <a:lstStyle/>
        <a:p>
          <a:r>
            <a:rPr lang="en-US">
              <a:solidFill>
                <a:schemeClr val="accent5"/>
              </a:solidFill>
            </a:rPr>
            <a:t>Osteoarthritis </a:t>
          </a:r>
          <a:endParaRPr lang="en-US" dirty="0">
            <a:solidFill>
              <a:schemeClr val="accent5"/>
            </a:solidFill>
          </a:endParaRPr>
        </a:p>
      </dgm:t>
    </dgm:pt>
    <dgm:pt modelId="{FADF8810-968A-4E3F-8E83-DC294D257102}" type="parTrans" cxnId="{692AE6E2-55DC-4A6C-9FCA-DB499DA14DE2}">
      <dgm:prSet/>
      <dgm:spPr/>
      <dgm:t>
        <a:bodyPr/>
        <a:lstStyle/>
        <a:p>
          <a:endParaRPr lang="en-US"/>
        </a:p>
      </dgm:t>
    </dgm:pt>
    <dgm:pt modelId="{395F471B-15B6-4918-A44B-E6F508BB1DFC}" type="sibTrans" cxnId="{692AE6E2-55DC-4A6C-9FCA-DB499DA14DE2}">
      <dgm:prSet/>
      <dgm:spPr/>
      <dgm:t>
        <a:bodyPr/>
        <a:lstStyle/>
        <a:p>
          <a:endParaRPr lang="en-US"/>
        </a:p>
      </dgm:t>
    </dgm:pt>
    <dgm:pt modelId="{0E86FCF0-84B4-4F60-960D-5FD4A380BF32}">
      <dgm:prSet phldrT="[Text]"/>
      <dgm:spPr/>
      <dgm:t>
        <a:bodyPr/>
        <a:lstStyle/>
        <a:p>
          <a:r>
            <a:rPr lang="en-US">
              <a:solidFill>
                <a:schemeClr val="accent5"/>
              </a:solidFill>
            </a:rPr>
            <a:t>Fibromyalgia </a:t>
          </a:r>
          <a:endParaRPr lang="en-US" dirty="0">
            <a:solidFill>
              <a:schemeClr val="accent5"/>
            </a:solidFill>
          </a:endParaRPr>
        </a:p>
      </dgm:t>
    </dgm:pt>
    <dgm:pt modelId="{75DA02BB-CF3B-4126-AB69-181734B12970}" type="parTrans" cxnId="{5FB56B97-5B33-4934-A3B5-09E3C10277B5}">
      <dgm:prSet/>
      <dgm:spPr/>
      <dgm:t>
        <a:bodyPr/>
        <a:lstStyle/>
        <a:p>
          <a:endParaRPr lang="en-US"/>
        </a:p>
      </dgm:t>
    </dgm:pt>
    <dgm:pt modelId="{47043A4D-9EFF-4890-B842-BE48E888F2AB}" type="sibTrans" cxnId="{5FB56B97-5B33-4934-A3B5-09E3C10277B5}">
      <dgm:prSet/>
      <dgm:spPr/>
      <dgm:t>
        <a:bodyPr/>
        <a:lstStyle/>
        <a:p>
          <a:endParaRPr lang="en-US"/>
        </a:p>
      </dgm:t>
    </dgm:pt>
    <dgm:pt modelId="{1C591EC8-D893-4CA7-85A3-CA1C24110BFD}">
      <dgm:prSet phldrT="[Text]"/>
      <dgm:spPr/>
      <dgm:t>
        <a:bodyPr/>
        <a:lstStyle/>
        <a:p>
          <a:r>
            <a:rPr lang="en-US" dirty="0">
              <a:solidFill>
                <a:schemeClr val="accent5"/>
              </a:solidFill>
            </a:rPr>
            <a:t>Tendinitis </a:t>
          </a:r>
        </a:p>
      </dgm:t>
    </dgm:pt>
    <dgm:pt modelId="{682489A4-EA08-42E5-846D-3CCAB0FADE3D}" type="parTrans" cxnId="{BD94E754-DA9A-414D-8890-B206491B4804}">
      <dgm:prSet/>
      <dgm:spPr/>
      <dgm:t>
        <a:bodyPr/>
        <a:lstStyle/>
        <a:p>
          <a:endParaRPr lang="en-US"/>
        </a:p>
      </dgm:t>
    </dgm:pt>
    <dgm:pt modelId="{B8C3B63D-9640-4BAF-A242-CBA38B43A6CA}" type="sibTrans" cxnId="{BD94E754-DA9A-414D-8890-B206491B4804}">
      <dgm:prSet/>
      <dgm:spPr/>
      <dgm:t>
        <a:bodyPr/>
        <a:lstStyle/>
        <a:p>
          <a:endParaRPr lang="en-US"/>
        </a:p>
      </dgm:t>
    </dgm:pt>
    <dgm:pt modelId="{79044849-B67B-44C8-9FDB-DE9EBA6DFDC2}">
      <dgm:prSet phldrT="[Text]"/>
      <dgm:spPr/>
      <dgm:t>
        <a:bodyPr/>
        <a:lstStyle/>
        <a:p>
          <a:r>
            <a:rPr lang="en-US" dirty="0">
              <a:solidFill>
                <a:schemeClr val="accent5"/>
              </a:solidFill>
            </a:rPr>
            <a:t>Bursitis </a:t>
          </a:r>
        </a:p>
      </dgm:t>
    </dgm:pt>
    <dgm:pt modelId="{32E12D59-988A-457E-A088-E0B9C667A816}" type="parTrans" cxnId="{FD338137-08BC-434D-9A38-1DE3D84FD9A9}">
      <dgm:prSet/>
      <dgm:spPr/>
      <dgm:t>
        <a:bodyPr/>
        <a:lstStyle/>
        <a:p>
          <a:endParaRPr lang="en-US"/>
        </a:p>
      </dgm:t>
    </dgm:pt>
    <dgm:pt modelId="{63BF19CC-32C5-42EC-9166-A9FF6200397D}" type="sibTrans" cxnId="{FD338137-08BC-434D-9A38-1DE3D84FD9A9}">
      <dgm:prSet/>
      <dgm:spPr/>
      <dgm:t>
        <a:bodyPr/>
        <a:lstStyle/>
        <a:p>
          <a:endParaRPr lang="en-US"/>
        </a:p>
      </dgm:t>
    </dgm:pt>
    <dgm:pt modelId="{D8870D72-65EA-4135-9F38-B29EDE494FF9}">
      <dgm:prSet phldrT="[Text]"/>
      <dgm:spPr/>
      <dgm:t>
        <a:bodyPr/>
        <a:lstStyle/>
        <a:p>
          <a:r>
            <a:rPr lang="en-US" dirty="0">
              <a:solidFill>
                <a:schemeClr val="accent5"/>
              </a:solidFill>
            </a:rPr>
            <a:t>Diabetic neuropathy </a:t>
          </a:r>
        </a:p>
      </dgm:t>
    </dgm:pt>
    <dgm:pt modelId="{E10F2175-E571-43AD-A5D3-CB9B39FD0E05}" type="parTrans" cxnId="{579DB4EB-BF3E-4378-88C7-6E8686348D9C}">
      <dgm:prSet/>
      <dgm:spPr/>
      <dgm:t>
        <a:bodyPr/>
        <a:lstStyle/>
        <a:p>
          <a:endParaRPr lang="en-US"/>
        </a:p>
      </dgm:t>
    </dgm:pt>
    <dgm:pt modelId="{1942CBEA-BCB2-4631-AB02-1DFB8AD108EE}" type="sibTrans" cxnId="{579DB4EB-BF3E-4378-88C7-6E8686348D9C}">
      <dgm:prSet/>
      <dgm:spPr/>
      <dgm:t>
        <a:bodyPr/>
        <a:lstStyle/>
        <a:p>
          <a:endParaRPr lang="en-US"/>
        </a:p>
      </dgm:t>
    </dgm:pt>
    <dgm:pt modelId="{7AF180D7-9D7F-45DF-AF30-74F0A596A89B}">
      <dgm:prSet phldrT="[Text]"/>
      <dgm:spPr/>
      <dgm:t>
        <a:bodyPr/>
        <a:lstStyle/>
        <a:p>
          <a:r>
            <a:rPr lang="en-US" dirty="0">
              <a:solidFill>
                <a:schemeClr val="accent5"/>
              </a:solidFill>
            </a:rPr>
            <a:t>Period Pain</a:t>
          </a:r>
        </a:p>
      </dgm:t>
    </dgm:pt>
    <dgm:pt modelId="{C4091252-4A8A-4405-9EB4-88B295C54FD8}" type="parTrans" cxnId="{1E0833D5-8A45-4A26-A7B3-B9029B735EF0}">
      <dgm:prSet/>
      <dgm:spPr/>
      <dgm:t>
        <a:bodyPr/>
        <a:lstStyle/>
        <a:p>
          <a:endParaRPr lang="en-US"/>
        </a:p>
      </dgm:t>
    </dgm:pt>
    <dgm:pt modelId="{DD690860-8226-4AD3-9392-4286FC10F1D3}" type="sibTrans" cxnId="{1E0833D5-8A45-4A26-A7B3-B9029B735EF0}">
      <dgm:prSet/>
      <dgm:spPr/>
      <dgm:t>
        <a:bodyPr/>
        <a:lstStyle/>
        <a:p>
          <a:endParaRPr lang="en-US"/>
        </a:p>
      </dgm:t>
    </dgm:pt>
    <dgm:pt modelId="{09905918-F401-4EBA-B316-EA39F7BFCC78}" type="pres">
      <dgm:prSet presAssocID="{DD719B33-E30F-42FF-9280-E68A87C665F9}" presName="Name0" presStyleCnt="0">
        <dgm:presLayoutVars>
          <dgm:chMax/>
          <dgm:chPref/>
          <dgm:dir/>
        </dgm:presLayoutVars>
      </dgm:prSet>
      <dgm:spPr/>
    </dgm:pt>
    <dgm:pt modelId="{26FBF9C3-789F-4317-969A-18D891EBC0E4}" type="pres">
      <dgm:prSet presAssocID="{E92FB7C3-6F71-4C20-8D80-492BEB10E377}" presName="composite" presStyleCnt="0"/>
      <dgm:spPr/>
    </dgm:pt>
    <dgm:pt modelId="{23CB66F5-3C98-4A93-917E-69CC3E4DE63A}" type="pres">
      <dgm:prSet presAssocID="{E92FB7C3-6F71-4C20-8D80-492BEB10E377}" presName="ParentText" presStyleLbl="revTx" presStyleIdx="0" presStyleCnt="6">
        <dgm:presLayoutVars>
          <dgm:chMax val="0"/>
          <dgm:chPref val="0"/>
          <dgm:bulletEnabled val="1"/>
        </dgm:presLayoutVars>
      </dgm:prSet>
      <dgm:spPr/>
    </dgm:pt>
    <dgm:pt modelId="{4396C48E-DAB9-42D0-B024-27F6C1F14E55}" type="pres">
      <dgm:prSet presAssocID="{E92FB7C3-6F71-4C20-8D80-492BEB10E377}" presName="Accent1" presStyleLbl="parChTrans1D1" presStyleIdx="0" presStyleCnt="6"/>
      <dgm:spPr/>
    </dgm:pt>
    <dgm:pt modelId="{EC1F38EE-7346-4CE8-BE3A-744F5F3EABE4}" type="pres">
      <dgm:prSet presAssocID="{E92FB7C3-6F71-4C20-8D80-492BEB10E377}" presName="Image" presStyleLbl="alignImgPlace1" presStyleIdx="0" presStyleCnt="6"/>
      <dgm:spPr>
        <a:blipFill>
          <a:blip xmlns:r="http://schemas.openxmlformats.org/officeDocument/2006/relationships" r:embed="rId1"/>
          <a:srcRect/>
          <a:stretch>
            <a:fillRect l="-19000" r="-19000"/>
          </a:stretch>
        </a:blipFill>
      </dgm:spPr>
    </dgm:pt>
    <dgm:pt modelId="{DC7ECF94-7CCE-4930-95AE-CB31E38540E1}" type="pres">
      <dgm:prSet presAssocID="{395F471B-15B6-4918-A44B-E6F508BB1DFC}" presName="sibTrans" presStyleCnt="0"/>
      <dgm:spPr/>
    </dgm:pt>
    <dgm:pt modelId="{7E586661-E0B4-4316-9E8B-0B35E0A99C06}" type="pres">
      <dgm:prSet presAssocID="{0E86FCF0-84B4-4F60-960D-5FD4A380BF32}" presName="composite" presStyleCnt="0"/>
      <dgm:spPr/>
    </dgm:pt>
    <dgm:pt modelId="{D75A0F1B-6E35-40F1-861F-ACBFBAC83B67}" type="pres">
      <dgm:prSet presAssocID="{0E86FCF0-84B4-4F60-960D-5FD4A380BF32}" presName="ParentText" presStyleLbl="revTx" presStyleIdx="1" presStyleCnt="6">
        <dgm:presLayoutVars>
          <dgm:chMax val="0"/>
          <dgm:chPref val="0"/>
          <dgm:bulletEnabled val="1"/>
        </dgm:presLayoutVars>
      </dgm:prSet>
      <dgm:spPr/>
    </dgm:pt>
    <dgm:pt modelId="{F4DD5065-C6D7-45CB-BC5F-E306A0C93233}" type="pres">
      <dgm:prSet presAssocID="{0E86FCF0-84B4-4F60-960D-5FD4A380BF32}" presName="Accent1" presStyleLbl="parChTrans1D1" presStyleIdx="1" presStyleCnt="6"/>
      <dgm:spPr/>
    </dgm:pt>
    <dgm:pt modelId="{D1A8EB9A-E0A1-4E0C-9736-3334EE079951}" type="pres">
      <dgm:prSet presAssocID="{0E86FCF0-84B4-4F60-960D-5FD4A380BF32}" presName="Image" presStyleLbl="align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C26D741B-4E98-4A5F-8932-DA39B0A9B66B}" type="pres">
      <dgm:prSet presAssocID="{47043A4D-9EFF-4890-B842-BE48E888F2AB}" presName="sibTrans" presStyleCnt="0"/>
      <dgm:spPr/>
    </dgm:pt>
    <dgm:pt modelId="{AD3DFDCE-509C-4410-BB1B-9DD346D497EA}" type="pres">
      <dgm:prSet presAssocID="{1C591EC8-D893-4CA7-85A3-CA1C24110BFD}" presName="composite" presStyleCnt="0"/>
      <dgm:spPr/>
    </dgm:pt>
    <dgm:pt modelId="{CFC5DC34-FC84-4E42-B6A2-A9B21E2AE571}" type="pres">
      <dgm:prSet presAssocID="{1C591EC8-D893-4CA7-85A3-CA1C24110BFD}" presName="ParentText" presStyleLbl="revTx" presStyleIdx="2" presStyleCnt="6">
        <dgm:presLayoutVars>
          <dgm:chMax val="0"/>
          <dgm:chPref val="0"/>
          <dgm:bulletEnabled val="1"/>
        </dgm:presLayoutVars>
      </dgm:prSet>
      <dgm:spPr/>
    </dgm:pt>
    <dgm:pt modelId="{78AFCA58-3932-4ED7-8640-CEB88DD8161C}" type="pres">
      <dgm:prSet presAssocID="{1C591EC8-D893-4CA7-85A3-CA1C24110BFD}" presName="Accent1" presStyleLbl="parChTrans1D1" presStyleIdx="2" presStyleCnt="6"/>
      <dgm:spPr/>
    </dgm:pt>
    <dgm:pt modelId="{02E4A21F-CB80-4CAE-AD2C-40C05B063D78}" type="pres">
      <dgm:prSet presAssocID="{1C591EC8-D893-4CA7-85A3-CA1C24110BFD}" presName="Image" presStyleLbl="align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DDDD4981-FC1B-46A8-97E1-351F69CCAD3A}" type="pres">
      <dgm:prSet presAssocID="{B8C3B63D-9640-4BAF-A242-CBA38B43A6CA}" presName="sibTrans" presStyleCnt="0"/>
      <dgm:spPr/>
    </dgm:pt>
    <dgm:pt modelId="{3691DF1F-81BC-4D70-870A-34947B03A47C}" type="pres">
      <dgm:prSet presAssocID="{79044849-B67B-44C8-9FDB-DE9EBA6DFDC2}" presName="composite" presStyleCnt="0"/>
      <dgm:spPr/>
    </dgm:pt>
    <dgm:pt modelId="{D4A0A154-C882-42E7-ADDC-07AC1B901117}" type="pres">
      <dgm:prSet presAssocID="{79044849-B67B-44C8-9FDB-DE9EBA6DFDC2}" presName="ParentText" presStyleLbl="revTx" presStyleIdx="3" presStyleCnt="6">
        <dgm:presLayoutVars>
          <dgm:chMax val="0"/>
          <dgm:chPref val="0"/>
          <dgm:bulletEnabled val="1"/>
        </dgm:presLayoutVars>
      </dgm:prSet>
      <dgm:spPr/>
    </dgm:pt>
    <dgm:pt modelId="{F06A3C2A-1399-4DDD-8E2B-209BAAEA4067}" type="pres">
      <dgm:prSet presAssocID="{79044849-B67B-44C8-9FDB-DE9EBA6DFDC2}" presName="Accent1" presStyleLbl="parChTrans1D1" presStyleIdx="3" presStyleCnt="6"/>
      <dgm:spPr/>
    </dgm:pt>
    <dgm:pt modelId="{788B50B0-87DF-4E52-A93F-813D3E887478}" type="pres">
      <dgm:prSet presAssocID="{79044849-B67B-44C8-9FDB-DE9EBA6DFDC2}" presName="Image" presStyleLbl="align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t="-11000" b="-11000"/>
          </a:stretch>
        </a:blipFill>
      </dgm:spPr>
    </dgm:pt>
    <dgm:pt modelId="{2F382ED0-863E-42A3-9E02-06EB647366CB}" type="pres">
      <dgm:prSet presAssocID="{63BF19CC-32C5-42EC-9166-A9FF6200397D}" presName="sibTrans" presStyleCnt="0"/>
      <dgm:spPr/>
    </dgm:pt>
    <dgm:pt modelId="{101C49CE-7B0C-4CB6-8ADC-6DE85D713FDF}" type="pres">
      <dgm:prSet presAssocID="{D8870D72-65EA-4135-9F38-B29EDE494FF9}" presName="composite" presStyleCnt="0"/>
      <dgm:spPr/>
    </dgm:pt>
    <dgm:pt modelId="{39011402-6319-4DC1-AF88-F5ADBD2E5D1A}" type="pres">
      <dgm:prSet presAssocID="{D8870D72-65EA-4135-9F38-B29EDE494FF9}" presName="ParentText" presStyleLbl="revTx" presStyleIdx="4" presStyleCnt="6">
        <dgm:presLayoutVars>
          <dgm:chMax val="0"/>
          <dgm:chPref val="0"/>
          <dgm:bulletEnabled val="1"/>
        </dgm:presLayoutVars>
      </dgm:prSet>
      <dgm:spPr/>
    </dgm:pt>
    <dgm:pt modelId="{ED7B4481-0A53-47F9-A475-E3E637FAD569}" type="pres">
      <dgm:prSet presAssocID="{D8870D72-65EA-4135-9F38-B29EDE494FF9}" presName="Accent1" presStyleLbl="parChTrans1D1" presStyleIdx="4" presStyleCnt="6"/>
      <dgm:spPr/>
    </dgm:pt>
    <dgm:pt modelId="{61B82CF8-C1FA-40C5-A54F-F56D7527705B}" type="pres">
      <dgm:prSet presAssocID="{D8870D72-65EA-4135-9F38-B29EDE494FF9}" presName="Image" presStyleLbl="alignImgPlace1" presStyleIdx="4" presStyleCnt="6" custLinFactNeighborY="0"/>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347" t="-137679" r="-347" b="-4321"/>
          </a:stretch>
        </a:blipFill>
      </dgm:spPr>
    </dgm:pt>
    <dgm:pt modelId="{EBC8A609-6088-4206-AB39-FA3A589E6FC8}" type="pres">
      <dgm:prSet presAssocID="{1942CBEA-BCB2-4631-AB02-1DFB8AD108EE}" presName="sibTrans" presStyleCnt="0"/>
      <dgm:spPr/>
    </dgm:pt>
    <dgm:pt modelId="{E6C91238-BBB7-4652-95E1-E163CACE08BD}" type="pres">
      <dgm:prSet presAssocID="{7AF180D7-9D7F-45DF-AF30-74F0A596A89B}" presName="composite" presStyleCnt="0"/>
      <dgm:spPr/>
    </dgm:pt>
    <dgm:pt modelId="{E3F38280-7A13-4FA8-BAFE-D56EBE4BD09A}" type="pres">
      <dgm:prSet presAssocID="{7AF180D7-9D7F-45DF-AF30-74F0A596A89B}" presName="ParentText" presStyleLbl="revTx" presStyleIdx="5" presStyleCnt="6">
        <dgm:presLayoutVars>
          <dgm:chMax val="0"/>
          <dgm:chPref val="0"/>
          <dgm:bulletEnabled val="1"/>
        </dgm:presLayoutVars>
      </dgm:prSet>
      <dgm:spPr/>
    </dgm:pt>
    <dgm:pt modelId="{45D7A3BC-8C72-42D0-8F3C-DF3B3AFB1B70}" type="pres">
      <dgm:prSet presAssocID="{7AF180D7-9D7F-45DF-AF30-74F0A596A89B}" presName="Accent1" presStyleLbl="parChTrans1D1" presStyleIdx="5" presStyleCnt="6"/>
      <dgm:spPr/>
    </dgm:pt>
    <dgm:pt modelId="{AA26CE19-FD8A-4DAB-890B-6EFA50173245}" type="pres">
      <dgm:prSet presAssocID="{7AF180D7-9D7F-45DF-AF30-74F0A596A89B}" presName="Image" presStyleLbl="align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50000" r="-50000"/>
          </a:stretch>
        </a:blipFill>
      </dgm:spPr>
    </dgm:pt>
  </dgm:ptLst>
  <dgm:cxnLst>
    <dgm:cxn modelId="{9B730D32-D344-4ADD-A985-BD07085267AB}" type="presOf" srcId="{79044849-B67B-44C8-9FDB-DE9EBA6DFDC2}" destId="{D4A0A154-C882-42E7-ADDC-07AC1B901117}" srcOrd="0" destOrd="0" presId="urn:microsoft.com/office/officeart/2011/layout/Picture Frame"/>
    <dgm:cxn modelId="{20A66437-4D31-4204-A632-107EC18ED0D3}" type="presOf" srcId="{1C591EC8-D893-4CA7-85A3-CA1C24110BFD}" destId="{CFC5DC34-FC84-4E42-B6A2-A9B21E2AE571}" srcOrd="0" destOrd="0" presId="urn:microsoft.com/office/officeart/2011/layout/Picture Frame"/>
    <dgm:cxn modelId="{FD338137-08BC-434D-9A38-1DE3D84FD9A9}" srcId="{DD719B33-E30F-42FF-9280-E68A87C665F9}" destId="{79044849-B67B-44C8-9FDB-DE9EBA6DFDC2}" srcOrd="3" destOrd="0" parTransId="{32E12D59-988A-457E-A088-E0B9C667A816}" sibTransId="{63BF19CC-32C5-42EC-9166-A9FF6200397D}"/>
    <dgm:cxn modelId="{A63EBB37-9F4D-416A-A706-B3727085AAEF}" type="presOf" srcId="{DD719B33-E30F-42FF-9280-E68A87C665F9}" destId="{09905918-F401-4EBA-B316-EA39F7BFCC78}" srcOrd="0" destOrd="0" presId="urn:microsoft.com/office/officeart/2011/layout/Picture Frame"/>
    <dgm:cxn modelId="{5F1B6543-258F-4671-B7BF-8EC7AF06A6FC}" type="presOf" srcId="{0E86FCF0-84B4-4F60-960D-5FD4A380BF32}" destId="{D75A0F1B-6E35-40F1-861F-ACBFBAC83B67}" srcOrd="0" destOrd="0" presId="urn:microsoft.com/office/officeart/2011/layout/Picture Frame"/>
    <dgm:cxn modelId="{0D344D4A-8555-41A9-8A8B-7B29B5B5B892}" type="presOf" srcId="{E92FB7C3-6F71-4C20-8D80-492BEB10E377}" destId="{23CB66F5-3C98-4A93-917E-69CC3E4DE63A}" srcOrd="0" destOrd="0" presId="urn:microsoft.com/office/officeart/2011/layout/Picture Frame"/>
    <dgm:cxn modelId="{BD94E754-DA9A-414D-8890-B206491B4804}" srcId="{DD719B33-E30F-42FF-9280-E68A87C665F9}" destId="{1C591EC8-D893-4CA7-85A3-CA1C24110BFD}" srcOrd="2" destOrd="0" parTransId="{682489A4-EA08-42E5-846D-3CCAB0FADE3D}" sibTransId="{B8C3B63D-9640-4BAF-A242-CBA38B43A6CA}"/>
    <dgm:cxn modelId="{DCE74A8E-3398-46FA-9443-7F1C790022B2}" type="presOf" srcId="{7AF180D7-9D7F-45DF-AF30-74F0A596A89B}" destId="{E3F38280-7A13-4FA8-BAFE-D56EBE4BD09A}" srcOrd="0" destOrd="0" presId="urn:microsoft.com/office/officeart/2011/layout/Picture Frame"/>
    <dgm:cxn modelId="{5FB56B97-5B33-4934-A3B5-09E3C10277B5}" srcId="{DD719B33-E30F-42FF-9280-E68A87C665F9}" destId="{0E86FCF0-84B4-4F60-960D-5FD4A380BF32}" srcOrd="1" destOrd="0" parTransId="{75DA02BB-CF3B-4126-AB69-181734B12970}" sibTransId="{47043A4D-9EFF-4890-B842-BE48E888F2AB}"/>
    <dgm:cxn modelId="{1E0833D5-8A45-4A26-A7B3-B9029B735EF0}" srcId="{DD719B33-E30F-42FF-9280-E68A87C665F9}" destId="{7AF180D7-9D7F-45DF-AF30-74F0A596A89B}" srcOrd="5" destOrd="0" parTransId="{C4091252-4A8A-4405-9EB4-88B295C54FD8}" sibTransId="{DD690860-8226-4AD3-9392-4286FC10F1D3}"/>
    <dgm:cxn modelId="{692AE6E2-55DC-4A6C-9FCA-DB499DA14DE2}" srcId="{DD719B33-E30F-42FF-9280-E68A87C665F9}" destId="{E92FB7C3-6F71-4C20-8D80-492BEB10E377}" srcOrd="0" destOrd="0" parTransId="{FADF8810-968A-4E3F-8E83-DC294D257102}" sibTransId="{395F471B-15B6-4918-A44B-E6F508BB1DFC}"/>
    <dgm:cxn modelId="{579DB4EB-BF3E-4378-88C7-6E8686348D9C}" srcId="{DD719B33-E30F-42FF-9280-E68A87C665F9}" destId="{D8870D72-65EA-4135-9F38-B29EDE494FF9}" srcOrd="4" destOrd="0" parTransId="{E10F2175-E571-43AD-A5D3-CB9B39FD0E05}" sibTransId="{1942CBEA-BCB2-4631-AB02-1DFB8AD108EE}"/>
    <dgm:cxn modelId="{655C62EE-5FA3-43A8-B871-F90D8ED7211A}" type="presOf" srcId="{D8870D72-65EA-4135-9F38-B29EDE494FF9}" destId="{39011402-6319-4DC1-AF88-F5ADBD2E5D1A}" srcOrd="0" destOrd="0" presId="urn:microsoft.com/office/officeart/2011/layout/Picture Frame"/>
    <dgm:cxn modelId="{1FD4F204-5DAD-45F9-90C2-CBF29E7C7932}" type="presParOf" srcId="{09905918-F401-4EBA-B316-EA39F7BFCC78}" destId="{26FBF9C3-789F-4317-969A-18D891EBC0E4}" srcOrd="0" destOrd="0" presId="urn:microsoft.com/office/officeart/2011/layout/Picture Frame"/>
    <dgm:cxn modelId="{D01F6427-8AE9-42E4-A0AC-CBB43BBA7ADC}" type="presParOf" srcId="{26FBF9C3-789F-4317-969A-18D891EBC0E4}" destId="{23CB66F5-3C98-4A93-917E-69CC3E4DE63A}" srcOrd="0" destOrd="0" presId="urn:microsoft.com/office/officeart/2011/layout/Picture Frame"/>
    <dgm:cxn modelId="{A374079E-A6BE-41EB-8DF0-B08556AED7B9}" type="presParOf" srcId="{26FBF9C3-789F-4317-969A-18D891EBC0E4}" destId="{4396C48E-DAB9-42D0-B024-27F6C1F14E55}" srcOrd="1" destOrd="0" presId="urn:microsoft.com/office/officeart/2011/layout/Picture Frame"/>
    <dgm:cxn modelId="{55C86F0A-E48A-4D63-A4D9-3DF26CA06A0E}" type="presParOf" srcId="{26FBF9C3-789F-4317-969A-18D891EBC0E4}" destId="{EC1F38EE-7346-4CE8-BE3A-744F5F3EABE4}" srcOrd="2" destOrd="0" presId="urn:microsoft.com/office/officeart/2011/layout/Picture Frame"/>
    <dgm:cxn modelId="{FBC3591D-06AB-40BE-8C36-4987CF8E934A}" type="presParOf" srcId="{09905918-F401-4EBA-B316-EA39F7BFCC78}" destId="{DC7ECF94-7CCE-4930-95AE-CB31E38540E1}" srcOrd="1" destOrd="0" presId="urn:microsoft.com/office/officeart/2011/layout/Picture Frame"/>
    <dgm:cxn modelId="{98D46630-EFE8-431D-8C92-9CD48E057EE7}" type="presParOf" srcId="{09905918-F401-4EBA-B316-EA39F7BFCC78}" destId="{7E586661-E0B4-4316-9E8B-0B35E0A99C06}" srcOrd="2" destOrd="0" presId="urn:microsoft.com/office/officeart/2011/layout/Picture Frame"/>
    <dgm:cxn modelId="{B0661D3C-D1F4-4FE9-B5E3-342F89128F18}" type="presParOf" srcId="{7E586661-E0B4-4316-9E8B-0B35E0A99C06}" destId="{D75A0F1B-6E35-40F1-861F-ACBFBAC83B67}" srcOrd="0" destOrd="0" presId="urn:microsoft.com/office/officeart/2011/layout/Picture Frame"/>
    <dgm:cxn modelId="{D5705051-AC86-491D-BADE-7792ED213278}" type="presParOf" srcId="{7E586661-E0B4-4316-9E8B-0B35E0A99C06}" destId="{F4DD5065-C6D7-45CB-BC5F-E306A0C93233}" srcOrd="1" destOrd="0" presId="urn:microsoft.com/office/officeart/2011/layout/Picture Frame"/>
    <dgm:cxn modelId="{CB85C4FD-F7C7-4722-A62A-60F9E79AC4F2}" type="presParOf" srcId="{7E586661-E0B4-4316-9E8B-0B35E0A99C06}" destId="{D1A8EB9A-E0A1-4E0C-9736-3334EE079951}" srcOrd="2" destOrd="0" presId="urn:microsoft.com/office/officeart/2011/layout/Picture Frame"/>
    <dgm:cxn modelId="{ACE15448-DAE3-4940-A1B2-DB2B5D783F64}" type="presParOf" srcId="{09905918-F401-4EBA-B316-EA39F7BFCC78}" destId="{C26D741B-4E98-4A5F-8932-DA39B0A9B66B}" srcOrd="3" destOrd="0" presId="urn:microsoft.com/office/officeart/2011/layout/Picture Frame"/>
    <dgm:cxn modelId="{5BE989C9-7A95-479F-8330-11B683061458}" type="presParOf" srcId="{09905918-F401-4EBA-B316-EA39F7BFCC78}" destId="{AD3DFDCE-509C-4410-BB1B-9DD346D497EA}" srcOrd="4" destOrd="0" presId="urn:microsoft.com/office/officeart/2011/layout/Picture Frame"/>
    <dgm:cxn modelId="{F799C735-51D9-45DC-A7A2-4A34F4B2100B}" type="presParOf" srcId="{AD3DFDCE-509C-4410-BB1B-9DD346D497EA}" destId="{CFC5DC34-FC84-4E42-B6A2-A9B21E2AE571}" srcOrd="0" destOrd="0" presId="urn:microsoft.com/office/officeart/2011/layout/Picture Frame"/>
    <dgm:cxn modelId="{EA4815B7-1A3F-4B53-8235-7FE3083656AD}" type="presParOf" srcId="{AD3DFDCE-509C-4410-BB1B-9DD346D497EA}" destId="{78AFCA58-3932-4ED7-8640-CEB88DD8161C}" srcOrd="1" destOrd="0" presId="urn:microsoft.com/office/officeart/2011/layout/Picture Frame"/>
    <dgm:cxn modelId="{C92A5E38-AFEA-4A1E-AECF-8DD0A40D7D76}" type="presParOf" srcId="{AD3DFDCE-509C-4410-BB1B-9DD346D497EA}" destId="{02E4A21F-CB80-4CAE-AD2C-40C05B063D78}" srcOrd="2" destOrd="0" presId="urn:microsoft.com/office/officeart/2011/layout/Picture Frame"/>
    <dgm:cxn modelId="{4A55DF53-C863-4AA4-B829-7F9351E0100B}" type="presParOf" srcId="{09905918-F401-4EBA-B316-EA39F7BFCC78}" destId="{DDDD4981-FC1B-46A8-97E1-351F69CCAD3A}" srcOrd="5" destOrd="0" presId="urn:microsoft.com/office/officeart/2011/layout/Picture Frame"/>
    <dgm:cxn modelId="{925F1226-B866-44F2-8EF4-BF5BB343DA33}" type="presParOf" srcId="{09905918-F401-4EBA-B316-EA39F7BFCC78}" destId="{3691DF1F-81BC-4D70-870A-34947B03A47C}" srcOrd="6" destOrd="0" presId="urn:microsoft.com/office/officeart/2011/layout/Picture Frame"/>
    <dgm:cxn modelId="{9F7D52A3-204C-48A9-AD19-14FE48C7E7B3}" type="presParOf" srcId="{3691DF1F-81BC-4D70-870A-34947B03A47C}" destId="{D4A0A154-C882-42E7-ADDC-07AC1B901117}" srcOrd="0" destOrd="0" presId="urn:microsoft.com/office/officeart/2011/layout/Picture Frame"/>
    <dgm:cxn modelId="{8AC1737A-F971-4009-B145-B31178A17808}" type="presParOf" srcId="{3691DF1F-81BC-4D70-870A-34947B03A47C}" destId="{F06A3C2A-1399-4DDD-8E2B-209BAAEA4067}" srcOrd="1" destOrd="0" presId="urn:microsoft.com/office/officeart/2011/layout/Picture Frame"/>
    <dgm:cxn modelId="{A6DBD88A-3F2D-417D-96F3-D250808D6F4A}" type="presParOf" srcId="{3691DF1F-81BC-4D70-870A-34947B03A47C}" destId="{788B50B0-87DF-4E52-A93F-813D3E887478}" srcOrd="2" destOrd="0" presId="urn:microsoft.com/office/officeart/2011/layout/Picture Frame"/>
    <dgm:cxn modelId="{38A82F8F-A7C7-4D7B-95E9-7E8456859C33}" type="presParOf" srcId="{09905918-F401-4EBA-B316-EA39F7BFCC78}" destId="{2F382ED0-863E-42A3-9E02-06EB647366CB}" srcOrd="7" destOrd="0" presId="urn:microsoft.com/office/officeart/2011/layout/Picture Frame"/>
    <dgm:cxn modelId="{99B285F8-2227-4566-BDF1-2709B25E1683}" type="presParOf" srcId="{09905918-F401-4EBA-B316-EA39F7BFCC78}" destId="{101C49CE-7B0C-4CB6-8ADC-6DE85D713FDF}" srcOrd="8" destOrd="0" presId="urn:microsoft.com/office/officeart/2011/layout/Picture Frame"/>
    <dgm:cxn modelId="{0F7F32CC-073E-4F85-ABDE-77FD16B944B4}" type="presParOf" srcId="{101C49CE-7B0C-4CB6-8ADC-6DE85D713FDF}" destId="{39011402-6319-4DC1-AF88-F5ADBD2E5D1A}" srcOrd="0" destOrd="0" presId="urn:microsoft.com/office/officeart/2011/layout/Picture Frame"/>
    <dgm:cxn modelId="{6E54D096-2543-4A42-A875-B67C1FDB44EB}" type="presParOf" srcId="{101C49CE-7B0C-4CB6-8ADC-6DE85D713FDF}" destId="{ED7B4481-0A53-47F9-A475-E3E637FAD569}" srcOrd="1" destOrd="0" presId="urn:microsoft.com/office/officeart/2011/layout/Picture Frame"/>
    <dgm:cxn modelId="{4230C06A-F54E-4FAF-855E-EFCEFD6EFBED}" type="presParOf" srcId="{101C49CE-7B0C-4CB6-8ADC-6DE85D713FDF}" destId="{61B82CF8-C1FA-40C5-A54F-F56D7527705B}" srcOrd="2" destOrd="0" presId="urn:microsoft.com/office/officeart/2011/layout/Picture Frame"/>
    <dgm:cxn modelId="{341389B6-0C2D-45E3-B973-6061528F9C3E}" type="presParOf" srcId="{09905918-F401-4EBA-B316-EA39F7BFCC78}" destId="{EBC8A609-6088-4206-AB39-FA3A589E6FC8}" srcOrd="9" destOrd="0" presId="urn:microsoft.com/office/officeart/2011/layout/Picture Frame"/>
    <dgm:cxn modelId="{AF7063A0-F3E8-4CCA-AFE8-390F48C773B5}" type="presParOf" srcId="{09905918-F401-4EBA-B316-EA39F7BFCC78}" destId="{E6C91238-BBB7-4652-95E1-E163CACE08BD}" srcOrd="10" destOrd="0" presId="urn:microsoft.com/office/officeart/2011/layout/Picture Frame"/>
    <dgm:cxn modelId="{BC3A8315-B487-41E2-9B08-70B96909E120}" type="presParOf" srcId="{E6C91238-BBB7-4652-95E1-E163CACE08BD}" destId="{E3F38280-7A13-4FA8-BAFE-D56EBE4BD09A}" srcOrd="0" destOrd="0" presId="urn:microsoft.com/office/officeart/2011/layout/Picture Frame"/>
    <dgm:cxn modelId="{F1E9CCF2-69AC-41FC-AD90-202B1C589022}" type="presParOf" srcId="{E6C91238-BBB7-4652-95E1-E163CACE08BD}" destId="{45D7A3BC-8C72-42D0-8F3C-DF3B3AFB1B70}" srcOrd="1" destOrd="0" presId="urn:microsoft.com/office/officeart/2011/layout/Picture Frame"/>
    <dgm:cxn modelId="{61938602-69AD-46DC-8968-AA4C8454EE54}" type="presParOf" srcId="{E6C91238-BBB7-4652-95E1-E163CACE08BD}" destId="{AA26CE19-FD8A-4DAB-890B-6EFA50173245}" srcOrd="2" destOrd="0" presId="urn:microsoft.com/office/officeart/2011/layout/Picture Fram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A175D3-6495-46EC-A50B-A6A7B555722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5304C6C-6765-4B08-B9CC-57C2002943C9}">
      <dgm:prSet/>
      <dgm:spPr/>
      <dgm:t>
        <a:bodyPr/>
        <a:lstStyle/>
        <a:p>
          <a:pPr>
            <a:lnSpc>
              <a:spcPct val="100000"/>
            </a:lnSpc>
          </a:pPr>
          <a:r>
            <a:rPr lang="en-US"/>
            <a:t>Mobile application programming.</a:t>
          </a:r>
        </a:p>
      </dgm:t>
    </dgm:pt>
    <dgm:pt modelId="{6D8DE412-D828-4CB6-A8FB-3102A52345EE}" type="parTrans" cxnId="{B362EA59-A98B-480B-A665-B3E02AA364CC}">
      <dgm:prSet/>
      <dgm:spPr/>
      <dgm:t>
        <a:bodyPr/>
        <a:lstStyle/>
        <a:p>
          <a:endParaRPr lang="en-US"/>
        </a:p>
      </dgm:t>
    </dgm:pt>
    <dgm:pt modelId="{5C9B48B4-E863-4B3A-AE20-C8ABBC60D300}" type="sibTrans" cxnId="{B362EA59-A98B-480B-A665-B3E02AA364CC}">
      <dgm:prSet/>
      <dgm:spPr/>
      <dgm:t>
        <a:bodyPr/>
        <a:lstStyle/>
        <a:p>
          <a:endParaRPr lang="en-US"/>
        </a:p>
      </dgm:t>
    </dgm:pt>
    <dgm:pt modelId="{BEE10EA7-D2AC-4EA2-B8B3-6D5FA04CE7BA}">
      <dgm:prSet/>
      <dgm:spPr/>
      <dgm:t>
        <a:bodyPr/>
        <a:lstStyle/>
        <a:p>
          <a:pPr>
            <a:lnSpc>
              <a:spcPct val="100000"/>
            </a:lnSpc>
          </a:pPr>
          <a:r>
            <a:rPr lang="en-US"/>
            <a:t>PCB Design </a:t>
          </a:r>
        </a:p>
      </dgm:t>
    </dgm:pt>
    <dgm:pt modelId="{0FFBF1E5-98E2-46A1-B6BB-D4D2EE8C8966}" type="parTrans" cxnId="{EE9F61BF-A373-4AEE-9D12-A8462CBABC28}">
      <dgm:prSet/>
      <dgm:spPr/>
      <dgm:t>
        <a:bodyPr/>
        <a:lstStyle/>
        <a:p>
          <a:endParaRPr lang="en-US"/>
        </a:p>
      </dgm:t>
    </dgm:pt>
    <dgm:pt modelId="{551C2566-6DD6-43D3-AB9A-2A39C87C5E94}" type="sibTrans" cxnId="{EE9F61BF-A373-4AEE-9D12-A8462CBABC28}">
      <dgm:prSet/>
      <dgm:spPr/>
      <dgm:t>
        <a:bodyPr/>
        <a:lstStyle/>
        <a:p>
          <a:endParaRPr lang="en-US"/>
        </a:p>
      </dgm:t>
    </dgm:pt>
    <dgm:pt modelId="{7D9AE14E-8F40-47AE-BC27-BDA488692135}" type="pres">
      <dgm:prSet presAssocID="{35A175D3-6495-46EC-A50B-A6A7B5557228}" presName="root" presStyleCnt="0">
        <dgm:presLayoutVars>
          <dgm:dir/>
          <dgm:resizeHandles val="exact"/>
        </dgm:presLayoutVars>
      </dgm:prSet>
      <dgm:spPr/>
    </dgm:pt>
    <dgm:pt modelId="{657BFD50-7D1B-4F43-A433-F9B3C4631F29}" type="pres">
      <dgm:prSet presAssocID="{C5304C6C-6765-4B08-B9CC-57C2002943C9}" presName="compNode" presStyleCnt="0"/>
      <dgm:spPr/>
    </dgm:pt>
    <dgm:pt modelId="{8BE42DDA-95F2-4FA7-908D-78C37B0D0DDA}" type="pres">
      <dgm:prSet presAssocID="{C5304C6C-6765-4B08-B9CC-57C2002943C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EA17CC61-8B83-404C-B2C7-5F47DD2C41FE}" type="pres">
      <dgm:prSet presAssocID="{C5304C6C-6765-4B08-B9CC-57C2002943C9}" presName="spaceRect" presStyleCnt="0"/>
      <dgm:spPr/>
    </dgm:pt>
    <dgm:pt modelId="{2A18981B-2CD4-4B93-B3F5-B11BA110452D}" type="pres">
      <dgm:prSet presAssocID="{C5304C6C-6765-4B08-B9CC-57C2002943C9}" presName="textRect" presStyleLbl="revTx" presStyleIdx="0" presStyleCnt="2">
        <dgm:presLayoutVars>
          <dgm:chMax val="1"/>
          <dgm:chPref val="1"/>
        </dgm:presLayoutVars>
      </dgm:prSet>
      <dgm:spPr/>
    </dgm:pt>
    <dgm:pt modelId="{7D677523-D0F9-47FB-93B6-A9447A34C859}" type="pres">
      <dgm:prSet presAssocID="{5C9B48B4-E863-4B3A-AE20-C8ABBC60D300}" presName="sibTrans" presStyleCnt="0"/>
      <dgm:spPr/>
    </dgm:pt>
    <dgm:pt modelId="{55BD0F9A-D64D-42C5-A287-D47A2D7E64BB}" type="pres">
      <dgm:prSet presAssocID="{BEE10EA7-D2AC-4EA2-B8B3-6D5FA04CE7BA}" presName="compNode" presStyleCnt="0"/>
      <dgm:spPr/>
    </dgm:pt>
    <dgm:pt modelId="{E7CE68BD-0A7B-4096-97DB-210BDD86DD4D}" type="pres">
      <dgm:prSet presAssocID="{BEE10EA7-D2AC-4EA2-B8B3-6D5FA04CE7BA}"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cessor outline"/>
        </a:ext>
      </dgm:extLst>
    </dgm:pt>
    <dgm:pt modelId="{CAB46F11-FA59-43D6-BD6C-F45F6D8E859D}" type="pres">
      <dgm:prSet presAssocID="{BEE10EA7-D2AC-4EA2-B8B3-6D5FA04CE7BA}" presName="spaceRect" presStyleCnt="0"/>
      <dgm:spPr/>
    </dgm:pt>
    <dgm:pt modelId="{1B36816E-3673-489B-AC25-96FE777D8571}" type="pres">
      <dgm:prSet presAssocID="{BEE10EA7-D2AC-4EA2-B8B3-6D5FA04CE7BA}" presName="textRect" presStyleLbl="revTx" presStyleIdx="1" presStyleCnt="2">
        <dgm:presLayoutVars>
          <dgm:chMax val="1"/>
          <dgm:chPref val="1"/>
        </dgm:presLayoutVars>
      </dgm:prSet>
      <dgm:spPr/>
    </dgm:pt>
  </dgm:ptLst>
  <dgm:cxnLst>
    <dgm:cxn modelId="{866CA170-B207-4EE2-BBE1-F9673B047A3E}" type="presOf" srcId="{C5304C6C-6765-4B08-B9CC-57C2002943C9}" destId="{2A18981B-2CD4-4B93-B3F5-B11BA110452D}" srcOrd="0" destOrd="0" presId="urn:microsoft.com/office/officeart/2018/2/layout/IconLabelList"/>
    <dgm:cxn modelId="{B362EA59-A98B-480B-A665-B3E02AA364CC}" srcId="{35A175D3-6495-46EC-A50B-A6A7B5557228}" destId="{C5304C6C-6765-4B08-B9CC-57C2002943C9}" srcOrd="0" destOrd="0" parTransId="{6D8DE412-D828-4CB6-A8FB-3102A52345EE}" sibTransId="{5C9B48B4-E863-4B3A-AE20-C8ABBC60D300}"/>
    <dgm:cxn modelId="{60D1BB97-88D4-43A3-8EB8-BFD1AEE82D98}" type="presOf" srcId="{BEE10EA7-D2AC-4EA2-B8B3-6D5FA04CE7BA}" destId="{1B36816E-3673-489B-AC25-96FE777D8571}" srcOrd="0" destOrd="0" presId="urn:microsoft.com/office/officeart/2018/2/layout/IconLabelList"/>
    <dgm:cxn modelId="{EE9F61BF-A373-4AEE-9D12-A8462CBABC28}" srcId="{35A175D3-6495-46EC-A50B-A6A7B5557228}" destId="{BEE10EA7-D2AC-4EA2-B8B3-6D5FA04CE7BA}" srcOrd="1" destOrd="0" parTransId="{0FFBF1E5-98E2-46A1-B6BB-D4D2EE8C8966}" sibTransId="{551C2566-6DD6-43D3-AB9A-2A39C87C5E94}"/>
    <dgm:cxn modelId="{698FC9D1-5536-42AD-B877-C6E2A4BFB058}" type="presOf" srcId="{35A175D3-6495-46EC-A50B-A6A7B5557228}" destId="{7D9AE14E-8F40-47AE-BC27-BDA488692135}" srcOrd="0" destOrd="0" presId="urn:microsoft.com/office/officeart/2018/2/layout/IconLabelList"/>
    <dgm:cxn modelId="{3E30876E-23C8-4FEE-9C76-4067A765E85D}" type="presParOf" srcId="{7D9AE14E-8F40-47AE-BC27-BDA488692135}" destId="{657BFD50-7D1B-4F43-A433-F9B3C4631F29}" srcOrd="0" destOrd="0" presId="urn:microsoft.com/office/officeart/2018/2/layout/IconLabelList"/>
    <dgm:cxn modelId="{7CEB6603-4693-4DB3-A2B6-A3048073784E}" type="presParOf" srcId="{657BFD50-7D1B-4F43-A433-F9B3C4631F29}" destId="{8BE42DDA-95F2-4FA7-908D-78C37B0D0DDA}" srcOrd="0" destOrd="0" presId="urn:microsoft.com/office/officeart/2018/2/layout/IconLabelList"/>
    <dgm:cxn modelId="{AFBF8051-8F5D-4B9C-9D52-E6A86831B56C}" type="presParOf" srcId="{657BFD50-7D1B-4F43-A433-F9B3C4631F29}" destId="{EA17CC61-8B83-404C-B2C7-5F47DD2C41FE}" srcOrd="1" destOrd="0" presId="urn:microsoft.com/office/officeart/2018/2/layout/IconLabelList"/>
    <dgm:cxn modelId="{D0E9AD51-F4BC-48EB-B9FB-B194A535283A}" type="presParOf" srcId="{657BFD50-7D1B-4F43-A433-F9B3C4631F29}" destId="{2A18981B-2CD4-4B93-B3F5-B11BA110452D}" srcOrd="2" destOrd="0" presId="urn:microsoft.com/office/officeart/2018/2/layout/IconLabelList"/>
    <dgm:cxn modelId="{D57B5765-EADC-46A0-AA32-033EBC710DAE}" type="presParOf" srcId="{7D9AE14E-8F40-47AE-BC27-BDA488692135}" destId="{7D677523-D0F9-47FB-93B6-A9447A34C859}" srcOrd="1" destOrd="0" presId="urn:microsoft.com/office/officeart/2018/2/layout/IconLabelList"/>
    <dgm:cxn modelId="{3B3E0265-BF69-4A73-AA61-4A39AED7195F}" type="presParOf" srcId="{7D9AE14E-8F40-47AE-BC27-BDA488692135}" destId="{55BD0F9A-D64D-42C5-A287-D47A2D7E64BB}" srcOrd="2" destOrd="0" presId="urn:microsoft.com/office/officeart/2018/2/layout/IconLabelList"/>
    <dgm:cxn modelId="{04A7A784-9F4F-45B5-A4D7-FBA0C5F9AA28}" type="presParOf" srcId="{55BD0F9A-D64D-42C5-A287-D47A2D7E64BB}" destId="{E7CE68BD-0A7B-4096-97DB-210BDD86DD4D}" srcOrd="0" destOrd="0" presId="urn:microsoft.com/office/officeart/2018/2/layout/IconLabelList"/>
    <dgm:cxn modelId="{114EC341-8E9F-4340-8D89-E567E078543D}" type="presParOf" srcId="{55BD0F9A-D64D-42C5-A287-D47A2D7E64BB}" destId="{CAB46F11-FA59-43D6-BD6C-F45F6D8E859D}" srcOrd="1" destOrd="0" presId="urn:microsoft.com/office/officeart/2018/2/layout/IconLabelList"/>
    <dgm:cxn modelId="{BC775025-9EF1-455D-A702-9DFCBC2B28D7}" type="presParOf" srcId="{55BD0F9A-D64D-42C5-A287-D47A2D7E64BB}" destId="{1B36816E-3673-489B-AC25-96FE777D8571}"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AAF984-BD54-47E6-AB10-8389118E460D}" type="doc">
      <dgm:prSet loTypeId="urn:microsoft.com/office/officeart/2005/8/layout/target1" loCatId="relationship" qsTypeId="urn:microsoft.com/office/officeart/2005/8/quickstyle/simple5" qsCatId="simple" csTypeId="urn:microsoft.com/office/officeart/2005/8/colors/accent2_3" csCatId="accent2" phldr="1"/>
      <dgm:spPr/>
    </dgm:pt>
    <dgm:pt modelId="{A5568B93-1792-4A4E-B1BB-7ECBEADE3DE4}">
      <dgm:prSet phldrT="[Text]"/>
      <dgm:spPr/>
      <dgm:t>
        <a:bodyPr/>
        <a:lstStyle/>
        <a:p>
          <a:r>
            <a:rPr lang="en-US" dirty="0">
              <a:solidFill>
                <a:srgbClr val="226A7D"/>
              </a:solidFill>
              <a:latin typeface="Times New Roman" panose="02020603050405020304" pitchFamily="18" charset="0"/>
              <a:cs typeface="Times New Roman" panose="02020603050405020304" pitchFamily="18" charset="0"/>
            </a:rPr>
            <a:t>Mobile Application</a:t>
          </a:r>
        </a:p>
      </dgm:t>
    </dgm:pt>
    <dgm:pt modelId="{8C7B30D2-3294-40C8-8873-4D549B3B8CFD}" type="parTrans" cxnId="{422AF72E-A1C0-4B49-8C1C-79470BAACCCF}">
      <dgm:prSet/>
      <dgm:spPr/>
      <dgm:t>
        <a:bodyPr/>
        <a:lstStyle/>
        <a:p>
          <a:endParaRPr lang="en-US">
            <a:solidFill>
              <a:srgbClr val="226A7D"/>
            </a:solidFill>
            <a:latin typeface="Times New Roman" panose="02020603050405020304" pitchFamily="18" charset="0"/>
            <a:cs typeface="Times New Roman" panose="02020603050405020304" pitchFamily="18" charset="0"/>
          </a:endParaRPr>
        </a:p>
      </dgm:t>
    </dgm:pt>
    <dgm:pt modelId="{D9E35638-87A2-4E0E-BC1F-D2315E366FC4}" type="sibTrans" cxnId="{422AF72E-A1C0-4B49-8C1C-79470BAACCCF}">
      <dgm:prSet/>
      <dgm:spPr/>
      <dgm:t>
        <a:bodyPr/>
        <a:lstStyle/>
        <a:p>
          <a:endParaRPr lang="en-US">
            <a:solidFill>
              <a:srgbClr val="226A7D"/>
            </a:solidFill>
            <a:latin typeface="Times New Roman" panose="02020603050405020304" pitchFamily="18" charset="0"/>
            <a:cs typeface="Times New Roman" panose="02020603050405020304" pitchFamily="18" charset="0"/>
          </a:endParaRPr>
        </a:p>
      </dgm:t>
    </dgm:pt>
    <dgm:pt modelId="{AC6DFBC4-56A6-4AE4-8DCE-01E02305959E}">
      <dgm:prSet phldrT="[Text]"/>
      <dgm:spPr/>
      <dgm:t>
        <a:bodyPr/>
        <a:lstStyle/>
        <a:p>
          <a:r>
            <a:rPr lang="en-US" dirty="0">
              <a:solidFill>
                <a:srgbClr val="226A7D"/>
              </a:solidFill>
              <a:latin typeface="Times New Roman" panose="02020603050405020304" pitchFamily="18" charset="0"/>
              <a:cs typeface="Times New Roman" panose="02020603050405020304" pitchFamily="18" charset="0"/>
            </a:rPr>
            <a:t>PCB Design</a:t>
          </a:r>
        </a:p>
      </dgm:t>
    </dgm:pt>
    <dgm:pt modelId="{E12FA50A-7C0D-455C-B95F-7D382327777D}" type="parTrans" cxnId="{10E7B2F3-85B2-4E79-90C0-321E85A4127F}">
      <dgm:prSet/>
      <dgm:spPr/>
      <dgm:t>
        <a:bodyPr/>
        <a:lstStyle/>
        <a:p>
          <a:endParaRPr lang="en-US">
            <a:solidFill>
              <a:srgbClr val="226A7D"/>
            </a:solidFill>
            <a:latin typeface="Times New Roman" panose="02020603050405020304" pitchFamily="18" charset="0"/>
            <a:cs typeface="Times New Roman" panose="02020603050405020304" pitchFamily="18" charset="0"/>
          </a:endParaRPr>
        </a:p>
      </dgm:t>
    </dgm:pt>
    <dgm:pt modelId="{75A03DA0-96AF-40BF-A0AE-DD895803B22A}" type="sibTrans" cxnId="{10E7B2F3-85B2-4E79-90C0-321E85A4127F}">
      <dgm:prSet/>
      <dgm:spPr/>
      <dgm:t>
        <a:bodyPr/>
        <a:lstStyle/>
        <a:p>
          <a:endParaRPr lang="en-US">
            <a:solidFill>
              <a:srgbClr val="226A7D"/>
            </a:solidFill>
            <a:latin typeface="Times New Roman" panose="02020603050405020304" pitchFamily="18" charset="0"/>
            <a:cs typeface="Times New Roman" panose="02020603050405020304" pitchFamily="18" charset="0"/>
          </a:endParaRPr>
        </a:p>
      </dgm:t>
    </dgm:pt>
    <dgm:pt modelId="{1E8ED805-B407-4748-99FD-AE5E7ED31492}">
      <dgm:prSet phldrT="[Text]"/>
      <dgm:spPr/>
      <dgm:t>
        <a:bodyPr/>
        <a:lstStyle/>
        <a:p>
          <a:r>
            <a:rPr lang="en-US" dirty="0">
              <a:solidFill>
                <a:srgbClr val="226A7D"/>
              </a:solidFill>
              <a:latin typeface="Times New Roman" panose="02020603050405020304" pitchFamily="18" charset="0"/>
              <a:cs typeface="Times New Roman" panose="02020603050405020304" pitchFamily="18" charset="0"/>
            </a:rPr>
            <a:t>Enclosure 3D Design</a:t>
          </a:r>
        </a:p>
      </dgm:t>
    </dgm:pt>
    <dgm:pt modelId="{C7428CBF-A163-4E44-89F0-972C1E5F7015}" type="parTrans" cxnId="{D548C883-E6CB-4E5F-887F-DBF124C5FC5C}">
      <dgm:prSet/>
      <dgm:spPr/>
      <dgm:t>
        <a:bodyPr/>
        <a:lstStyle/>
        <a:p>
          <a:endParaRPr lang="en-US">
            <a:solidFill>
              <a:srgbClr val="226A7D"/>
            </a:solidFill>
            <a:latin typeface="Times New Roman" panose="02020603050405020304" pitchFamily="18" charset="0"/>
            <a:cs typeface="Times New Roman" panose="02020603050405020304" pitchFamily="18" charset="0"/>
          </a:endParaRPr>
        </a:p>
      </dgm:t>
    </dgm:pt>
    <dgm:pt modelId="{683F551A-B2BF-43CD-9CA7-5006DADCA16A}" type="sibTrans" cxnId="{D548C883-E6CB-4E5F-887F-DBF124C5FC5C}">
      <dgm:prSet/>
      <dgm:spPr/>
      <dgm:t>
        <a:bodyPr/>
        <a:lstStyle/>
        <a:p>
          <a:endParaRPr lang="en-US">
            <a:solidFill>
              <a:srgbClr val="226A7D"/>
            </a:solidFill>
            <a:latin typeface="Times New Roman" panose="02020603050405020304" pitchFamily="18" charset="0"/>
            <a:cs typeface="Times New Roman" panose="02020603050405020304" pitchFamily="18" charset="0"/>
          </a:endParaRPr>
        </a:p>
      </dgm:t>
    </dgm:pt>
    <dgm:pt modelId="{DDD574ED-F3D1-4900-AB30-A8E590D72C66}">
      <dgm:prSet/>
      <dgm:spPr/>
      <dgm:t>
        <a:bodyPr/>
        <a:lstStyle/>
        <a:p>
          <a:r>
            <a:rPr lang="en-US" dirty="0">
              <a:solidFill>
                <a:srgbClr val="226A7D"/>
              </a:solidFill>
              <a:latin typeface="Times New Roman" panose="02020603050405020304" pitchFamily="18" charset="0"/>
              <a:cs typeface="Times New Roman" panose="02020603050405020304" pitchFamily="18" charset="0"/>
            </a:rPr>
            <a:t>Microcontroller Interfacing</a:t>
          </a:r>
        </a:p>
      </dgm:t>
    </dgm:pt>
    <dgm:pt modelId="{226A7ACB-2974-452A-905C-B8E0761211BB}" type="parTrans" cxnId="{CEA7B714-BA1D-4DDC-B979-DB2B59584A51}">
      <dgm:prSet/>
      <dgm:spPr/>
      <dgm:t>
        <a:bodyPr/>
        <a:lstStyle/>
        <a:p>
          <a:endParaRPr lang="en-US">
            <a:solidFill>
              <a:srgbClr val="226A7D"/>
            </a:solidFill>
            <a:latin typeface="Times New Roman" panose="02020603050405020304" pitchFamily="18" charset="0"/>
            <a:cs typeface="Times New Roman" panose="02020603050405020304" pitchFamily="18" charset="0"/>
          </a:endParaRPr>
        </a:p>
      </dgm:t>
    </dgm:pt>
    <dgm:pt modelId="{C8657AFE-373D-496B-B766-2962F6EF7EF8}" type="sibTrans" cxnId="{CEA7B714-BA1D-4DDC-B979-DB2B59584A51}">
      <dgm:prSet/>
      <dgm:spPr/>
      <dgm:t>
        <a:bodyPr/>
        <a:lstStyle/>
        <a:p>
          <a:endParaRPr lang="en-US">
            <a:solidFill>
              <a:srgbClr val="226A7D"/>
            </a:solidFill>
            <a:latin typeface="Times New Roman" panose="02020603050405020304" pitchFamily="18" charset="0"/>
            <a:cs typeface="Times New Roman" panose="02020603050405020304" pitchFamily="18" charset="0"/>
          </a:endParaRPr>
        </a:p>
      </dgm:t>
    </dgm:pt>
    <dgm:pt modelId="{EE71E9B3-E443-4D7B-9161-B0F715528940}">
      <dgm:prSet/>
      <dgm:spPr/>
      <dgm:t>
        <a:bodyPr/>
        <a:lstStyle/>
        <a:p>
          <a:r>
            <a:rPr lang="en-US" dirty="0">
              <a:solidFill>
                <a:srgbClr val="226A7D"/>
              </a:solidFill>
              <a:latin typeface="Times New Roman" panose="02020603050405020304" pitchFamily="18" charset="0"/>
              <a:cs typeface="Times New Roman" panose="02020603050405020304" pitchFamily="18" charset="0"/>
            </a:rPr>
            <a:t>Hardware and Testing</a:t>
          </a:r>
        </a:p>
      </dgm:t>
    </dgm:pt>
    <dgm:pt modelId="{98CC8F4C-F628-43A9-9708-65026E5AA401}" type="parTrans" cxnId="{38F5ED08-3330-4EEC-8E83-2665531A08C6}">
      <dgm:prSet/>
      <dgm:spPr/>
      <dgm:t>
        <a:bodyPr/>
        <a:lstStyle/>
        <a:p>
          <a:endParaRPr lang="en-US">
            <a:solidFill>
              <a:srgbClr val="226A7D"/>
            </a:solidFill>
            <a:latin typeface="Times New Roman" panose="02020603050405020304" pitchFamily="18" charset="0"/>
            <a:cs typeface="Times New Roman" panose="02020603050405020304" pitchFamily="18" charset="0"/>
          </a:endParaRPr>
        </a:p>
      </dgm:t>
    </dgm:pt>
    <dgm:pt modelId="{3A7044E0-C3C5-43E4-BE18-835DBE3B3C68}" type="sibTrans" cxnId="{38F5ED08-3330-4EEC-8E83-2665531A08C6}">
      <dgm:prSet/>
      <dgm:spPr/>
      <dgm:t>
        <a:bodyPr/>
        <a:lstStyle/>
        <a:p>
          <a:endParaRPr lang="en-US">
            <a:solidFill>
              <a:srgbClr val="226A7D"/>
            </a:solidFill>
            <a:latin typeface="Times New Roman" panose="02020603050405020304" pitchFamily="18" charset="0"/>
            <a:cs typeface="Times New Roman" panose="02020603050405020304" pitchFamily="18" charset="0"/>
          </a:endParaRPr>
        </a:p>
      </dgm:t>
    </dgm:pt>
    <dgm:pt modelId="{D249831E-1C39-4E03-9B31-1B829F9C5E19}" type="pres">
      <dgm:prSet presAssocID="{A1AAF984-BD54-47E6-AB10-8389118E460D}" presName="composite" presStyleCnt="0">
        <dgm:presLayoutVars>
          <dgm:chMax val="5"/>
          <dgm:dir/>
          <dgm:resizeHandles val="exact"/>
        </dgm:presLayoutVars>
      </dgm:prSet>
      <dgm:spPr/>
    </dgm:pt>
    <dgm:pt modelId="{970D1B1C-09C4-49B9-AC97-5358B6C3C9CB}" type="pres">
      <dgm:prSet presAssocID="{A5568B93-1792-4A4E-B1BB-7ECBEADE3DE4}" presName="circle1" presStyleLbl="lnNode1" presStyleIdx="0" presStyleCnt="5"/>
      <dgm:spPr>
        <a:solidFill>
          <a:srgbClr val="226A7D"/>
        </a:solidFill>
      </dgm:spPr>
    </dgm:pt>
    <dgm:pt modelId="{E8EC2E10-D966-4AEC-AF28-E522DB53D229}" type="pres">
      <dgm:prSet presAssocID="{A5568B93-1792-4A4E-B1BB-7ECBEADE3DE4}" presName="text1" presStyleLbl="revTx" presStyleIdx="0" presStyleCnt="5">
        <dgm:presLayoutVars>
          <dgm:bulletEnabled val="1"/>
        </dgm:presLayoutVars>
      </dgm:prSet>
      <dgm:spPr/>
    </dgm:pt>
    <dgm:pt modelId="{AB9716E3-B836-491C-BF74-D796679865BC}" type="pres">
      <dgm:prSet presAssocID="{A5568B93-1792-4A4E-B1BB-7ECBEADE3DE4}" presName="line1" presStyleLbl="callout" presStyleIdx="0" presStyleCnt="10"/>
      <dgm:spPr>
        <a:ln>
          <a:solidFill>
            <a:srgbClr val="226A7D"/>
          </a:solidFill>
        </a:ln>
      </dgm:spPr>
    </dgm:pt>
    <dgm:pt modelId="{A56642BF-0385-427E-A7A0-F1EE6F13A1BC}" type="pres">
      <dgm:prSet presAssocID="{A5568B93-1792-4A4E-B1BB-7ECBEADE3DE4}" presName="d1" presStyleLbl="callout" presStyleIdx="1" presStyleCnt="10"/>
      <dgm:spPr>
        <a:ln>
          <a:solidFill>
            <a:srgbClr val="226A7D"/>
          </a:solidFill>
        </a:ln>
      </dgm:spPr>
    </dgm:pt>
    <dgm:pt modelId="{833147DD-FD9D-45D2-BBE1-29C1E8D9E900}" type="pres">
      <dgm:prSet presAssocID="{AC6DFBC4-56A6-4AE4-8DCE-01E02305959E}" presName="circle2" presStyleLbl="lnNode1" presStyleIdx="1" presStyleCnt="5"/>
      <dgm:spPr>
        <a:solidFill>
          <a:srgbClr val="CF6868"/>
        </a:solidFill>
      </dgm:spPr>
    </dgm:pt>
    <dgm:pt modelId="{3AB8CC4E-B8F8-43E0-BFD0-BCB33082624B}" type="pres">
      <dgm:prSet presAssocID="{AC6DFBC4-56A6-4AE4-8DCE-01E02305959E}" presName="text2" presStyleLbl="revTx" presStyleIdx="1" presStyleCnt="5">
        <dgm:presLayoutVars>
          <dgm:bulletEnabled val="1"/>
        </dgm:presLayoutVars>
      </dgm:prSet>
      <dgm:spPr/>
    </dgm:pt>
    <dgm:pt modelId="{2EE3B503-4E65-47B5-956A-0EE4EC9CD854}" type="pres">
      <dgm:prSet presAssocID="{AC6DFBC4-56A6-4AE4-8DCE-01E02305959E}" presName="line2" presStyleLbl="callout" presStyleIdx="2" presStyleCnt="10"/>
      <dgm:spPr>
        <a:ln>
          <a:solidFill>
            <a:srgbClr val="226A7D"/>
          </a:solidFill>
        </a:ln>
      </dgm:spPr>
    </dgm:pt>
    <dgm:pt modelId="{BBA76C04-936C-4E28-AE4A-CBBF78A8E69C}" type="pres">
      <dgm:prSet presAssocID="{AC6DFBC4-56A6-4AE4-8DCE-01E02305959E}" presName="d2" presStyleLbl="callout" presStyleIdx="3" presStyleCnt="10"/>
      <dgm:spPr>
        <a:ln>
          <a:solidFill>
            <a:srgbClr val="226A7D"/>
          </a:solidFill>
        </a:ln>
      </dgm:spPr>
    </dgm:pt>
    <dgm:pt modelId="{DD5A3F65-8F72-4834-95B9-A163CE36A4EC}" type="pres">
      <dgm:prSet presAssocID="{1E8ED805-B407-4748-99FD-AE5E7ED31492}" presName="circle3" presStyleLbl="lnNode1" presStyleIdx="2" presStyleCnt="5"/>
      <dgm:spPr>
        <a:solidFill>
          <a:srgbClr val="DFAEAE"/>
        </a:solidFill>
      </dgm:spPr>
    </dgm:pt>
    <dgm:pt modelId="{752B22EE-7C6D-4697-9A9D-D4748FD66EA6}" type="pres">
      <dgm:prSet presAssocID="{1E8ED805-B407-4748-99FD-AE5E7ED31492}" presName="text3" presStyleLbl="revTx" presStyleIdx="2" presStyleCnt="5">
        <dgm:presLayoutVars>
          <dgm:bulletEnabled val="1"/>
        </dgm:presLayoutVars>
      </dgm:prSet>
      <dgm:spPr/>
    </dgm:pt>
    <dgm:pt modelId="{167EEC62-CF52-4ED0-AFAD-A0DE2966235E}" type="pres">
      <dgm:prSet presAssocID="{1E8ED805-B407-4748-99FD-AE5E7ED31492}" presName="line3" presStyleLbl="callout" presStyleIdx="4" presStyleCnt="10"/>
      <dgm:spPr>
        <a:ln>
          <a:solidFill>
            <a:srgbClr val="226A7D"/>
          </a:solidFill>
        </a:ln>
      </dgm:spPr>
    </dgm:pt>
    <dgm:pt modelId="{1BA9CD39-3498-417E-AFB1-90E96B4E84C1}" type="pres">
      <dgm:prSet presAssocID="{1E8ED805-B407-4748-99FD-AE5E7ED31492}" presName="d3" presStyleLbl="callout" presStyleIdx="5" presStyleCnt="10"/>
      <dgm:spPr>
        <a:ln>
          <a:solidFill>
            <a:srgbClr val="226A7D"/>
          </a:solidFill>
        </a:ln>
      </dgm:spPr>
    </dgm:pt>
    <dgm:pt modelId="{CB7AEE76-BF14-4C10-A260-2ACB850F38CD}" type="pres">
      <dgm:prSet presAssocID="{DDD574ED-F3D1-4900-AB30-A8E590D72C66}" presName="circle4" presStyleLbl="lnNode1" presStyleIdx="3" presStyleCnt="5"/>
      <dgm:spPr>
        <a:solidFill>
          <a:srgbClr val="EFD9D9"/>
        </a:solidFill>
      </dgm:spPr>
    </dgm:pt>
    <dgm:pt modelId="{F252AB83-EA0E-412E-AB14-0FC6FE1F7953}" type="pres">
      <dgm:prSet presAssocID="{DDD574ED-F3D1-4900-AB30-A8E590D72C66}" presName="text4" presStyleLbl="revTx" presStyleIdx="3" presStyleCnt="5">
        <dgm:presLayoutVars>
          <dgm:bulletEnabled val="1"/>
        </dgm:presLayoutVars>
      </dgm:prSet>
      <dgm:spPr/>
    </dgm:pt>
    <dgm:pt modelId="{DEE589BC-7440-4D8C-8A0F-C1F5BDDC572F}" type="pres">
      <dgm:prSet presAssocID="{DDD574ED-F3D1-4900-AB30-A8E590D72C66}" presName="line4" presStyleLbl="callout" presStyleIdx="6" presStyleCnt="10"/>
      <dgm:spPr>
        <a:ln>
          <a:solidFill>
            <a:srgbClr val="226A7D"/>
          </a:solidFill>
        </a:ln>
      </dgm:spPr>
    </dgm:pt>
    <dgm:pt modelId="{D350CFA4-F3FF-4CF9-8C55-F1259054D05B}" type="pres">
      <dgm:prSet presAssocID="{DDD574ED-F3D1-4900-AB30-A8E590D72C66}" presName="d4" presStyleLbl="callout" presStyleIdx="7" presStyleCnt="10"/>
      <dgm:spPr>
        <a:ln>
          <a:solidFill>
            <a:srgbClr val="226A7D"/>
          </a:solidFill>
        </a:ln>
      </dgm:spPr>
    </dgm:pt>
    <dgm:pt modelId="{51A6B6A4-F479-49B9-9D7E-6ADA707D5FA9}" type="pres">
      <dgm:prSet presAssocID="{EE71E9B3-E443-4D7B-9161-B0F715528940}" presName="circle5" presStyleLbl="lnNode1" presStyleIdx="4" presStyleCnt="5"/>
      <dgm:spPr>
        <a:solidFill>
          <a:srgbClr val="F8EEEE"/>
        </a:solidFill>
      </dgm:spPr>
    </dgm:pt>
    <dgm:pt modelId="{0CE6AC89-B3DA-4B46-B96A-FE8AA3259BFE}" type="pres">
      <dgm:prSet presAssocID="{EE71E9B3-E443-4D7B-9161-B0F715528940}" presName="text5" presStyleLbl="revTx" presStyleIdx="4" presStyleCnt="5">
        <dgm:presLayoutVars>
          <dgm:bulletEnabled val="1"/>
        </dgm:presLayoutVars>
      </dgm:prSet>
      <dgm:spPr/>
    </dgm:pt>
    <dgm:pt modelId="{E7981131-085B-4229-BA91-6CC52378D4A1}" type="pres">
      <dgm:prSet presAssocID="{EE71E9B3-E443-4D7B-9161-B0F715528940}" presName="line5" presStyleLbl="callout" presStyleIdx="8" presStyleCnt="10"/>
      <dgm:spPr>
        <a:ln>
          <a:solidFill>
            <a:srgbClr val="226A7D"/>
          </a:solidFill>
        </a:ln>
      </dgm:spPr>
    </dgm:pt>
    <dgm:pt modelId="{E8AD682F-838E-4E3A-B2CA-6F843EF4C27B}" type="pres">
      <dgm:prSet presAssocID="{EE71E9B3-E443-4D7B-9161-B0F715528940}" presName="d5" presStyleLbl="callout" presStyleIdx="9" presStyleCnt="10"/>
      <dgm:spPr>
        <a:ln>
          <a:solidFill>
            <a:srgbClr val="226A7D"/>
          </a:solidFill>
        </a:ln>
      </dgm:spPr>
    </dgm:pt>
  </dgm:ptLst>
  <dgm:cxnLst>
    <dgm:cxn modelId="{38F5ED08-3330-4EEC-8E83-2665531A08C6}" srcId="{A1AAF984-BD54-47E6-AB10-8389118E460D}" destId="{EE71E9B3-E443-4D7B-9161-B0F715528940}" srcOrd="4" destOrd="0" parTransId="{98CC8F4C-F628-43A9-9708-65026E5AA401}" sibTransId="{3A7044E0-C3C5-43E4-BE18-835DBE3B3C68}"/>
    <dgm:cxn modelId="{CEA7B714-BA1D-4DDC-B979-DB2B59584A51}" srcId="{A1AAF984-BD54-47E6-AB10-8389118E460D}" destId="{DDD574ED-F3D1-4900-AB30-A8E590D72C66}" srcOrd="3" destOrd="0" parTransId="{226A7ACB-2974-452A-905C-B8E0761211BB}" sibTransId="{C8657AFE-373D-496B-B766-2962F6EF7EF8}"/>
    <dgm:cxn modelId="{422AF72E-A1C0-4B49-8C1C-79470BAACCCF}" srcId="{A1AAF984-BD54-47E6-AB10-8389118E460D}" destId="{A5568B93-1792-4A4E-B1BB-7ECBEADE3DE4}" srcOrd="0" destOrd="0" parTransId="{8C7B30D2-3294-40C8-8873-4D549B3B8CFD}" sibTransId="{D9E35638-87A2-4E0E-BC1F-D2315E366FC4}"/>
    <dgm:cxn modelId="{D548C883-E6CB-4E5F-887F-DBF124C5FC5C}" srcId="{A1AAF984-BD54-47E6-AB10-8389118E460D}" destId="{1E8ED805-B407-4748-99FD-AE5E7ED31492}" srcOrd="2" destOrd="0" parTransId="{C7428CBF-A163-4E44-89F0-972C1E5F7015}" sibTransId="{683F551A-B2BF-43CD-9CA7-5006DADCA16A}"/>
    <dgm:cxn modelId="{DB0F69B0-B708-43AC-AAEC-145A1FA67F7C}" type="presOf" srcId="{EE71E9B3-E443-4D7B-9161-B0F715528940}" destId="{0CE6AC89-B3DA-4B46-B96A-FE8AA3259BFE}" srcOrd="0" destOrd="0" presId="urn:microsoft.com/office/officeart/2005/8/layout/target1"/>
    <dgm:cxn modelId="{6C28DDBB-2AF9-4480-A96C-1AAAAC89DD2C}" type="presOf" srcId="{AC6DFBC4-56A6-4AE4-8DCE-01E02305959E}" destId="{3AB8CC4E-B8F8-43E0-BFD0-BCB33082624B}" srcOrd="0" destOrd="0" presId="urn:microsoft.com/office/officeart/2005/8/layout/target1"/>
    <dgm:cxn modelId="{712ABAC8-90D1-43A8-9105-6626F01DFAD2}" type="presOf" srcId="{A1AAF984-BD54-47E6-AB10-8389118E460D}" destId="{D249831E-1C39-4E03-9B31-1B829F9C5E19}" srcOrd="0" destOrd="0" presId="urn:microsoft.com/office/officeart/2005/8/layout/target1"/>
    <dgm:cxn modelId="{227253E5-A5AC-431E-ACB1-A0EB0B4A7899}" type="presOf" srcId="{1E8ED805-B407-4748-99FD-AE5E7ED31492}" destId="{752B22EE-7C6D-4697-9A9D-D4748FD66EA6}" srcOrd="0" destOrd="0" presId="urn:microsoft.com/office/officeart/2005/8/layout/target1"/>
    <dgm:cxn modelId="{6A3994E7-CCCF-41CF-A4A0-C86BDE532515}" type="presOf" srcId="{A5568B93-1792-4A4E-B1BB-7ECBEADE3DE4}" destId="{E8EC2E10-D966-4AEC-AF28-E522DB53D229}" srcOrd="0" destOrd="0" presId="urn:microsoft.com/office/officeart/2005/8/layout/target1"/>
    <dgm:cxn modelId="{10E7B2F3-85B2-4E79-90C0-321E85A4127F}" srcId="{A1AAF984-BD54-47E6-AB10-8389118E460D}" destId="{AC6DFBC4-56A6-4AE4-8DCE-01E02305959E}" srcOrd="1" destOrd="0" parTransId="{E12FA50A-7C0D-455C-B95F-7D382327777D}" sibTransId="{75A03DA0-96AF-40BF-A0AE-DD895803B22A}"/>
    <dgm:cxn modelId="{D8A213FD-6645-41DA-8695-0C0546C88253}" type="presOf" srcId="{DDD574ED-F3D1-4900-AB30-A8E590D72C66}" destId="{F252AB83-EA0E-412E-AB14-0FC6FE1F7953}" srcOrd="0" destOrd="0" presId="urn:microsoft.com/office/officeart/2005/8/layout/target1"/>
    <dgm:cxn modelId="{EEB215FF-0F80-4D8D-9E49-D84B33D85DD0}" type="presParOf" srcId="{D249831E-1C39-4E03-9B31-1B829F9C5E19}" destId="{970D1B1C-09C4-49B9-AC97-5358B6C3C9CB}" srcOrd="0" destOrd="0" presId="urn:microsoft.com/office/officeart/2005/8/layout/target1"/>
    <dgm:cxn modelId="{0728233D-B415-4CF5-8038-3E16FB6B886D}" type="presParOf" srcId="{D249831E-1C39-4E03-9B31-1B829F9C5E19}" destId="{E8EC2E10-D966-4AEC-AF28-E522DB53D229}" srcOrd="1" destOrd="0" presId="urn:microsoft.com/office/officeart/2005/8/layout/target1"/>
    <dgm:cxn modelId="{EEDBDEAC-B835-4C36-A53F-80F357D9A229}" type="presParOf" srcId="{D249831E-1C39-4E03-9B31-1B829F9C5E19}" destId="{AB9716E3-B836-491C-BF74-D796679865BC}" srcOrd="2" destOrd="0" presId="urn:microsoft.com/office/officeart/2005/8/layout/target1"/>
    <dgm:cxn modelId="{FAD0DC2B-BAB7-45BF-A415-043EC18F526C}" type="presParOf" srcId="{D249831E-1C39-4E03-9B31-1B829F9C5E19}" destId="{A56642BF-0385-427E-A7A0-F1EE6F13A1BC}" srcOrd="3" destOrd="0" presId="urn:microsoft.com/office/officeart/2005/8/layout/target1"/>
    <dgm:cxn modelId="{DD1433BF-CDAB-41BF-A047-74956BC37C92}" type="presParOf" srcId="{D249831E-1C39-4E03-9B31-1B829F9C5E19}" destId="{833147DD-FD9D-45D2-BBE1-29C1E8D9E900}" srcOrd="4" destOrd="0" presId="urn:microsoft.com/office/officeart/2005/8/layout/target1"/>
    <dgm:cxn modelId="{378E533C-316C-4AC7-AB8B-86D0ACFCED40}" type="presParOf" srcId="{D249831E-1C39-4E03-9B31-1B829F9C5E19}" destId="{3AB8CC4E-B8F8-43E0-BFD0-BCB33082624B}" srcOrd="5" destOrd="0" presId="urn:microsoft.com/office/officeart/2005/8/layout/target1"/>
    <dgm:cxn modelId="{FAD5D249-31DE-464C-882F-9214FE04CBB5}" type="presParOf" srcId="{D249831E-1C39-4E03-9B31-1B829F9C5E19}" destId="{2EE3B503-4E65-47B5-956A-0EE4EC9CD854}" srcOrd="6" destOrd="0" presId="urn:microsoft.com/office/officeart/2005/8/layout/target1"/>
    <dgm:cxn modelId="{318D43CA-165E-4134-BC85-08237C149C5A}" type="presParOf" srcId="{D249831E-1C39-4E03-9B31-1B829F9C5E19}" destId="{BBA76C04-936C-4E28-AE4A-CBBF78A8E69C}" srcOrd="7" destOrd="0" presId="urn:microsoft.com/office/officeart/2005/8/layout/target1"/>
    <dgm:cxn modelId="{7656422B-A311-4D04-A1C9-4E2B2F4A1604}" type="presParOf" srcId="{D249831E-1C39-4E03-9B31-1B829F9C5E19}" destId="{DD5A3F65-8F72-4834-95B9-A163CE36A4EC}" srcOrd="8" destOrd="0" presId="urn:microsoft.com/office/officeart/2005/8/layout/target1"/>
    <dgm:cxn modelId="{C39315B8-A63F-4F9D-ACEB-8E0C841792F2}" type="presParOf" srcId="{D249831E-1C39-4E03-9B31-1B829F9C5E19}" destId="{752B22EE-7C6D-4697-9A9D-D4748FD66EA6}" srcOrd="9" destOrd="0" presId="urn:microsoft.com/office/officeart/2005/8/layout/target1"/>
    <dgm:cxn modelId="{DF7F9A51-2028-412E-BEE9-B6ACBF5F3EE3}" type="presParOf" srcId="{D249831E-1C39-4E03-9B31-1B829F9C5E19}" destId="{167EEC62-CF52-4ED0-AFAD-A0DE2966235E}" srcOrd="10" destOrd="0" presId="urn:microsoft.com/office/officeart/2005/8/layout/target1"/>
    <dgm:cxn modelId="{4B1EB729-F3E2-4BD6-B248-3D95D2AE2154}" type="presParOf" srcId="{D249831E-1C39-4E03-9B31-1B829F9C5E19}" destId="{1BA9CD39-3498-417E-AFB1-90E96B4E84C1}" srcOrd="11" destOrd="0" presId="urn:microsoft.com/office/officeart/2005/8/layout/target1"/>
    <dgm:cxn modelId="{7BD402E7-C205-4962-AD61-0E7FABA73CCC}" type="presParOf" srcId="{D249831E-1C39-4E03-9B31-1B829F9C5E19}" destId="{CB7AEE76-BF14-4C10-A260-2ACB850F38CD}" srcOrd="12" destOrd="0" presId="urn:microsoft.com/office/officeart/2005/8/layout/target1"/>
    <dgm:cxn modelId="{07607E2F-AE5A-4478-965A-EA3DF16F4F91}" type="presParOf" srcId="{D249831E-1C39-4E03-9B31-1B829F9C5E19}" destId="{F252AB83-EA0E-412E-AB14-0FC6FE1F7953}" srcOrd="13" destOrd="0" presId="urn:microsoft.com/office/officeart/2005/8/layout/target1"/>
    <dgm:cxn modelId="{70EE0722-0366-4CD5-96F4-30A165C598B2}" type="presParOf" srcId="{D249831E-1C39-4E03-9B31-1B829F9C5E19}" destId="{DEE589BC-7440-4D8C-8A0F-C1F5BDDC572F}" srcOrd="14" destOrd="0" presId="urn:microsoft.com/office/officeart/2005/8/layout/target1"/>
    <dgm:cxn modelId="{F289C462-5D2E-4173-A910-4314393508D6}" type="presParOf" srcId="{D249831E-1C39-4E03-9B31-1B829F9C5E19}" destId="{D350CFA4-F3FF-4CF9-8C55-F1259054D05B}" srcOrd="15" destOrd="0" presId="urn:microsoft.com/office/officeart/2005/8/layout/target1"/>
    <dgm:cxn modelId="{601AF88E-E660-485B-AE2A-A3691E38F59D}" type="presParOf" srcId="{D249831E-1C39-4E03-9B31-1B829F9C5E19}" destId="{51A6B6A4-F479-49B9-9D7E-6ADA707D5FA9}" srcOrd="16" destOrd="0" presId="urn:microsoft.com/office/officeart/2005/8/layout/target1"/>
    <dgm:cxn modelId="{E363D368-885C-412A-8715-B4C667F0F847}" type="presParOf" srcId="{D249831E-1C39-4E03-9B31-1B829F9C5E19}" destId="{0CE6AC89-B3DA-4B46-B96A-FE8AA3259BFE}" srcOrd="17" destOrd="0" presId="urn:microsoft.com/office/officeart/2005/8/layout/target1"/>
    <dgm:cxn modelId="{72F5F354-AD16-4FAE-A876-A44F6584B9DB}" type="presParOf" srcId="{D249831E-1C39-4E03-9B31-1B829F9C5E19}" destId="{E7981131-085B-4229-BA91-6CC52378D4A1}" srcOrd="18" destOrd="0" presId="urn:microsoft.com/office/officeart/2005/8/layout/target1"/>
    <dgm:cxn modelId="{BA5C1208-0529-492E-A9FD-93AA92F16238}" type="presParOf" srcId="{D249831E-1C39-4E03-9B31-1B829F9C5E19}" destId="{E8AD682F-838E-4E3A-B2CA-6F843EF4C27B}" srcOrd="19"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6C90BA-C851-4E87-A456-AEEFDC0ABEB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pt>
    <dgm:pt modelId="{6ADF139B-A723-438D-BA9D-588D23871ACB}">
      <dgm:prSet phldrT="[Text]" custT="1"/>
      <dgm:spPr/>
      <dgm:t>
        <a:bodyPr/>
        <a:lstStyle/>
        <a:p>
          <a:pPr>
            <a:lnSpc>
              <a:spcPct val="100000"/>
            </a:lnSpc>
          </a:pPr>
          <a:r>
            <a:rPr lang="en-US" sz="2400" b="0" dirty="0">
              <a:latin typeface="Times New Roman" panose="02020603050405020304" pitchFamily="18" charset="0"/>
              <a:cs typeface="Times New Roman" panose="02020603050405020304" pitchFamily="18" charset="0"/>
            </a:rPr>
            <a:t>Setting TENS values</a:t>
          </a:r>
        </a:p>
      </dgm:t>
    </dgm:pt>
    <dgm:pt modelId="{ECB083E2-2C5C-4FEF-9B63-1C46B09F0C8A}" type="parTrans" cxnId="{AD8AA445-6BB9-4C9A-B991-FF12D3206762}">
      <dgm:prSet/>
      <dgm:spPr/>
      <dgm:t>
        <a:bodyPr/>
        <a:lstStyle/>
        <a:p>
          <a:endParaRPr lang="en-US" sz="2400">
            <a:latin typeface="Times New Roman" panose="02020603050405020304" pitchFamily="18" charset="0"/>
            <a:cs typeface="Times New Roman" panose="02020603050405020304" pitchFamily="18" charset="0"/>
          </a:endParaRPr>
        </a:p>
      </dgm:t>
    </dgm:pt>
    <dgm:pt modelId="{1F482727-8517-4615-A4AD-CF8B38A2E7EC}" type="sibTrans" cxnId="{AD8AA445-6BB9-4C9A-B991-FF12D3206762}">
      <dgm:prSet/>
      <dgm:spPr/>
      <dgm:t>
        <a:bodyPr/>
        <a:lstStyle/>
        <a:p>
          <a:endParaRPr lang="en-US" sz="2400">
            <a:latin typeface="Times New Roman" panose="02020603050405020304" pitchFamily="18" charset="0"/>
            <a:cs typeface="Times New Roman" panose="02020603050405020304" pitchFamily="18" charset="0"/>
          </a:endParaRPr>
        </a:p>
      </dgm:t>
    </dgm:pt>
    <dgm:pt modelId="{B6E25786-3965-4AEC-BF51-71ED4190DDE2}">
      <dgm:prSet phldrT="[Text]" custT="1"/>
      <dgm:spPr/>
      <dgm:t>
        <a:bodyPr/>
        <a:lstStyle/>
        <a:p>
          <a:pPr>
            <a:lnSpc>
              <a:spcPct val="100000"/>
            </a:lnSpc>
          </a:pPr>
          <a:r>
            <a:rPr lang="en-US" sz="2400">
              <a:latin typeface="Times New Roman" panose="02020603050405020304" pitchFamily="18" charset="0"/>
              <a:cs typeface="Times New Roman" panose="02020603050405020304" pitchFamily="18" charset="0"/>
            </a:rPr>
            <a:t>Communication with Bluetooth.</a:t>
          </a:r>
          <a:endParaRPr lang="en-US" sz="2400" dirty="0">
            <a:latin typeface="Times New Roman" panose="02020603050405020304" pitchFamily="18" charset="0"/>
            <a:cs typeface="Times New Roman" panose="02020603050405020304" pitchFamily="18" charset="0"/>
          </a:endParaRPr>
        </a:p>
      </dgm:t>
    </dgm:pt>
    <dgm:pt modelId="{A167735B-82DE-41B4-B2E2-F2A145E87B6B}" type="parTrans" cxnId="{E5E47A37-D71E-4514-97FB-34E5D18D144A}">
      <dgm:prSet/>
      <dgm:spPr/>
      <dgm:t>
        <a:bodyPr/>
        <a:lstStyle/>
        <a:p>
          <a:endParaRPr lang="en-US" sz="2400">
            <a:latin typeface="Times New Roman" panose="02020603050405020304" pitchFamily="18" charset="0"/>
            <a:cs typeface="Times New Roman" panose="02020603050405020304" pitchFamily="18" charset="0"/>
          </a:endParaRPr>
        </a:p>
      </dgm:t>
    </dgm:pt>
    <dgm:pt modelId="{8600FAB5-E28F-44DB-84FA-C1BE31F0F46B}" type="sibTrans" cxnId="{E5E47A37-D71E-4514-97FB-34E5D18D144A}">
      <dgm:prSet/>
      <dgm:spPr/>
      <dgm:t>
        <a:bodyPr/>
        <a:lstStyle/>
        <a:p>
          <a:endParaRPr lang="en-US" sz="2400">
            <a:latin typeface="Times New Roman" panose="02020603050405020304" pitchFamily="18" charset="0"/>
            <a:cs typeface="Times New Roman" panose="02020603050405020304" pitchFamily="18" charset="0"/>
          </a:endParaRPr>
        </a:p>
      </dgm:t>
    </dgm:pt>
    <dgm:pt modelId="{72312CEC-B119-4A8B-A58F-3C5F1D4E12DE}">
      <dgm:prSet phldrT="[Text]" custT="1"/>
      <dgm:spPr/>
      <dgm:t>
        <a:bodyPr/>
        <a:lstStyle/>
        <a:p>
          <a:pPr>
            <a:lnSpc>
              <a:spcPct val="100000"/>
            </a:lnSpc>
          </a:pPr>
          <a:r>
            <a:rPr lang="en-US" sz="2400" dirty="0">
              <a:latin typeface="Times New Roman" panose="02020603050405020304" pitchFamily="18" charset="0"/>
              <a:cs typeface="Times New Roman" panose="02020603050405020304" pitchFamily="18" charset="0"/>
            </a:rPr>
            <a:t>Battery charge indicator</a:t>
          </a:r>
        </a:p>
      </dgm:t>
    </dgm:pt>
    <dgm:pt modelId="{4FB8DFB4-64D1-4BF5-AE79-C96B72B2BBD3}" type="parTrans" cxnId="{6B05C3B1-C0C0-4D3F-BEAB-92D11CDDD49E}">
      <dgm:prSet/>
      <dgm:spPr/>
      <dgm:t>
        <a:bodyPr/>
        <a:lstStyle/>
        <a:p>
          <a:endParaRPr lang="en-US" sz="2400">
            <a:latin typeface="Times New Roman" panose="02020603050405020304" pitchFamily="18" charset="0"/>
            <a:cs typeface="Times New Roman" panose="02020603050405020304" pitchFamily="18" charset="0"/>
          </a:endParaRPr>
        </a:p>
      </dgm:t>
    </dgm:pt>
    <dgm:pt modelId="{AFD4144F-6D37-4404-A455-BA359F5A0CDE}" type="sibTrans" cxnId="{6B05C3B1-C0C0-4D3F-BEAB-92D11CDDD49E}">
      <dgm:prSet/>
      <dgm:spPr/>
      <dgm:t>
        <a:bodyPr/>
        <a:lstStyle/>
        <a:p>
          <a:endParaRPr lang="en-US" sz="2400">
            <a:latin typeface="Times New Roman" panose="02020603050405020304" pitchFamily="18" charset="0"/>
            <a:cs typeface="Times New Roman" panose="02020603050405020304" pitchFamily="18" charset="0"/>
          </a:endParaRPr>
        </a:p>
      </dgm:t>
    </dgm:pt>
    <dgm:pt modelId="{3FBE5A98-699B-442F-922D-7637856EB861}" type="pres">
      <dgm:prSet presAssocID="{6B6C90BA-C851-4E87-A456-AEEFDC0ABEBE}" presName="root" presStyleCnt="0">
        <dgm:presLayoutVars>
          <dgm:dir/>
          <dgm:resizeHandles val="exact"/>
        </dgm:presLayoutVars>
      </dgm:prSet>
      <dgm:spPr/>
    </dgm:pt>
    <dgm:pt modelId="{429DE455-06B2-4929-9C21-1A1D7239D19A}" type="pres">
      <dgm:prSet presAssocID="{6ADF139B-A723-438D-BA9D-588D23871ACB}" presName="compNode" presStyleCnt="0"/>
      <dgm:spPr/>
    </dgm:pt>
    <dgm:pt modelId="{8583A2D1-F899-4030-B6FB-A9B51AB19B83}" type="pres">
      <dgm:prSet presAssocID="{6ADF139B-A723-438D-BA9D-588D23871ACB}" presName="bgRect" presStyleLbl="bgShp" presStyleIdx="0" presStyleCnt="3" custLinFactNeighborX="0" custLinFactNeighborY="1501"/>
      <dgm:spPr/>
    </dgm:pt>
    <dgm:pt modelId="{6A8D7133-D00D-470A-8198-88D29DA7C1EC}" type="pres">
      <dgm:prSet presAssocID="{6ADF139B-A723-438D-BA9D-588D23871A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rtbeat with solid fill"/>
        </a:ext>
      </dgm:extLst>
    </dgm:pt>
    <dgm:pt modelId="{A7C4F566-0823-405A-98DC-F7F89CA1381C}" type="pres">
      <dgm:prSet presAssocID="{6ADF139B-A723-438D-BA9D-588D23871ACB}" presName="spaceRect" presStyleCnt="0"/>
      <dgm:spPr/>
    </dgm:pt>
    <dgm:pt modelId="{F7C1FFED-D938-413C-8CBC-31C41AC0D59C}" type="pres">
      <dgm:prSet presAssocID="{6ADF139B-A723-438D-BA9D-588D23871ACB}" presName="parTx" presStyleLbl="revTx" presStyleIdx="0" presStyleCnt="3">
        <dgm:presLayoutVars>
          <dgm:chMax val="0"/>
          <dgm:chPref val="0"/>
        </dgm:presLayoutVars>
      </dgm:prSet>
      <dgm:spPr/>
    </dgm:pt>
    <dgm:pt modelId="{EA8B34A2-6486-4690-8D8F-4285E2B4CB39}" type="pres">
      <dgm:prSet presAssocID="{1F482727-8517-4615-A4AD-CF8B38A2E7EC}" presName="sibTrans" presStyleCnt="0"/>
      <dgm:spPr/>
    </dgm:pt>
    <dgm:pt modelId="{78400BE8-AD53-4ED4-91AD-BAB010742A20}" type="pres">
      <dgm:prSet presAssocID="{B6E25786-3965-4AEC-BF51-71ED4190DDE2}" presName="compNode" presStyleCnt="0"/>
      <dgm:spPr/>
    </dgm:pt>
    <dgm:pt modelId="{3EAC1E3A-2132-4E00-A1B5-4E7389E3F166}" type="pres">
      <dgm:prSet presAssocID="{B6E25786-3965-4AEC-BF51-71ED4190DDE2}" presName="bgRect" presStyleLbl="bgShp" presStyleIdx="1" presStyleCnt="3"/>
      <dgm:spPr/>
    </dgm:pt>
    <dgm:pt modelId="{46494555-2970-459E-9A74-E899B9AF0ACC}" type="pres">
      <dgm:prSet presAssocID="{B6E25786-3965-4AEC-BF51-71ED4190DD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luetooth"/>
        </a:ext>
      </dgm:extLst>
    </dgm:pt>
    <dgm:pt modelId="{4DB1C333-B7C6-4848-9688-2EF46EE53749}" type="pres">
      <dgm:prSet presAssocID="{B6E25786-3965-4AEC-BF51-71ED4190DDE2}" presName="spaceRect" presStyleCnt="0"/>
      <dgm:spPr/>
    </dgm:pt>
    <dgm:pt modelId="{55F65C80-950E-4093-9A83-208416451688}" type="pres">
      <dgm:prSet presAssocID="{B6E25786-3965-4AEC-BF51-71ED4190DDE2}" presName="parTx" presStyleLbl="revTx" presStyleIdx="1" presStyleCnt="3">
        <dgm:presLayoutVars>
          <dgm:chMax val="0"/>
          <dgm:chPref val="0"/>
        </dgm:presLayoutVars>
      </dgm:prSet>
      <dgm:spPr/>
    </dgm:pt>
    <dgm:pt modelId="{143E049D-CABA-48E7-ACF9-BED4884F9962}" type="pres">
      <dgm:prSet presAssocID="{8600FAB5-E28F-44DB-84FA-C1BE31F0F46B}" presName="sibTrans" presStyleCnt="0"/>
      <dgm:spPr/>
    </dgm:pt>
    <dgm:pt modelId="{F72055C5-15E1-4B3F-A924-CB7BB28C7245}" type="pres">
      <dgm:prSet presAssocID="{72312CEC-B119-4A8B-A58F-3C5F1D4E12DE}" presName="compNode" presStyleCnt="0"/>
      <dgm:spPr/>
    </dgm:pt>
    <dgm:pt modelId="{861140BC-0D4D-4E0A-8105-8E8E59ADEFCC}" type="pres">
      <dgm:prSet presAssocID="{72312CEC-B119-4A8B-A58F-3C5F1D4E12DE}" presName="bgRect" presStyleLbl="bgShp" presStyleIdx="2" presStyleCnt="3"/>
      <dgm:spPr/>
    </dgm:pt>
    <dgm:pt modelId="{E15E94DC-6EEA-4DBF-868B-AFDF17E9727C}" type="pres">
      <dgm:prSet presAssocID="{72312CEC-B119-4A8B-A58F-3C5F1D4E12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ull Battery"/>
        </a:ext>
      </dgm:extLst>
    </dgm:pt>
    <dgm:pt modelId="{64B8AFE5-1315-4E3F-B37C-7089C1569659}" type="pres">
      <dgm:prSet presAssocID="{72312CEC-B119-4A8B-A58F-3C5F1D4E12DE}" presName="spaceRect" presStyleCnt="0"/>
      <dgm:spPr/>
    </dgm:pt>
    <dgm:pt modelId="{5BC7CD94-A3B4-48FF-A273-52A80A8A1888}" type="pres">
      <dgm:prSet presAssocID="{72312CEC-B119-4A8B-A58F-3C5F1D4E12DE}" presName="parTx" presStyleLbl="revTx" presStyleIdx="2" presStyleCnt="3">
        <dgm:presLayoutVars>
          <dgm:chMax val="0"/>
          <dgm:chPref val="0"/>
        </dgm:presLayoutVars>
      </dgm:prSet>
      <dgm:spPr/>
    </dgm:pt>
  </dgm:ptLst>
  <dgm:cxnLst>
    <dgm:cxn modelId="{E5E47A37-D71E-4514-97FB-34E5D18D144A}" srcId="{6B6C90BA-C851-4E87-A456-AEEFDC0ABEBE}" destId="{B6E25786-3965-4AEC-BF51-71ED4190DDE2}" srcOrd="1" destOrd="0" parTransId="{A167735B-82DE-41B4-B2E2-F2A145E87B6B}" sibTransId="{8600FAB5-E28F-44DB-84FA-C1BE31F0F46B}"/>
    <dgm:cxn modelId="{EDD9545D-CE60-4E84-BDCE-061650F80806}" type="presOf" srcId="{72312CEC-B119-4A8B-A58F-3C5F1D4E12DE}" destId="{5BC7CD94-A3B4-48FF-A273-52A80A8A1888}" srcOrd="0" destOrd="0" presId="urn:microsoft.com/office/officeart/2018/2/layout/IconVerticalSolidList"/>
    <dgm:cxn modelId="{AD8AA445-6BB9-4C9A-B991-FF12D3206762}" srcId="{6B6C90BA-C851-4E87-A456-AEEFDC0ABEBE}" destId="{6ADF139B-A723-438D-BA9D-588D23871ACB}" srcOrd="0" destOrd="0" parTransId="{ECB083E2-2C5C-4FEF-9B63-1C46B09F0C8A}" sibTransId="{1F482727-8517-4615-A4AD-CF8B38A2E7EC}"/>
    <dgm:cxn modelId="{508C1B66-CE8D-452D-8D01-C97D6BA5AC7F}" type="presOf" srcId="{6ADF139B-A723-438D-BA9D-588D23871ACB}" destId="{F7C1FFED-D938-413C-8CBC-31C41AC0D59C}" srcOrd="0" destOrd="0" presId="urn:microsoft.com/office/officeart/2018/2/layout/IconVerticalSolidList"/>
    <dgm:cxn modelId="{C80D8A85-CECB-4A59-A8EA-F8C423C1020F}" type="presOf" srcId="{6B6C90BA-C851-4E87-A456-AEEFDC0ABEBE}" destId="{3FBE5A98-699B-442F-922D-7637856EB861}" srcOrd="0" destOrd="0" presId="urn:microsoft.com/office/officeart/2018/2/layout/IconVerticalSolidList"/>
    <dgm:cxn modelId="{6B05C3B1-C0C0-4D3F-BEAB-92D11CDDD49E}" srcId="{6B6C90BA-C851-4E87-A456-AEEFDC0ABEBE}" destId="{72312CEC-B119-4A8B-A58F-3C5F1D4E12DE}" srcOrd="2" destOrd="0" parTransId="{4FB8DFB4-64D1-4BF5-AE79-C96B72B2BBD3}" sibTransId="{AFD4144F-6D37-4404-A455-BA359F5A0CDE}"/>
    <dgm:cxn modelId="{7CB655CE-2392-46FF-84C0-E8ADC5B0BF7F}" type="presOf" srcId="{B6E25786-3965-4AEC-BF51-71ED4190DDE2}" destId="{55F65C80-950E-4093-9A83-208416451688}" srcOrd="0" destOrd="0" presId="urn:microsoft.com/office/officeart/2018/2/layout/IconVerticalSolidList"/>
    <dgm:cxn modelId="{575A52A5-3F5B-4919-B5BD-72CCF6519C5E}" type="presParOf" srcId="{3FBE5A98-699B-442F-922D-7637856EB861}" destId="{429DE455-06B2-4929-9C21-1A1D7239D19A}" srcOrd="0" destOrd="0" presId="urn:microsoft.com/office/officeart/2018/2/layout/IconVerticalSolidList"/>
    <dgm:cxn modelId="{8B2ED593-3D33-4FC6-B209-C183DE0F9B2F}" type="presParOf" srcId="{429DE455-06B2-4929-9C21-1A1D7239D19A}" destId="{8583A2D1-F899-4030-B6FB-A9B51AB19B83}" srcOrd="0" destOrd="0" presId="urn:microsoft.com/office/officeart/2018/2/layout/IconVerticalSolidList"/>
    <dgm:cxn modelId="{A5A1E5E6-550F-4338-869E-85D1334BC337}" type="presParOf" srcId="{429DE455-06B2-4929-9C21-1A1D7239D19A}" destId="{6A8D7133-D00D-470A-8198-88D29DA7C1EC}" srcOrd="1" destOrd="0" presId="urn:microsoft.com/office/officeart/2018/2/layout/IconVerticalSolidList"/>
    <dgm:cxn modelId="{E3CEB4B5-434F-4B67-8FB9-B893FEF453E4}" type="presParOf" srcId="{429DE455-06B2-4929-9C21-1A1D7239D19A}" destId="{A7C4F566-0823-405A-98DC-F7F89CA1381C}" srcOrd="2" destOrd="0" presId="urn:microsoft.com/office/officeart/2018/2/layout/IconVerticalSolidList"/>
    <dgm:cxn modelId="{30B85301-858F-4C27-B09B-E499007F22D3}" type="presParOf" srcId="{429DE455-06B2-4929-9C21-1A1D7239D19A}" destId="{F7C1FFED-D938-413C-8CBC-31C41AC0D59C}" srcOrd="3" destOrd="0" presId="urn:microsoft.com/office/officeart/2018/2/layout/IconVerticalSolidList"/>
    <dgm:cxn modelId="{55F188D7-E461-40ED-9734-67F99EB1FA5E}" type="presParOf" srcId="{3FBE5A98-699B-442F-922D-7637856EB861}" destId="{EA8B34A2-6486-4690-8D8F-4285E2B4CB39}" srcOrd="1" destOrd="0" presId="urn:microsoft.com/office/officeart/2018/2/layout/IconVerticalSolidList"/>
    <dgm:cxn modelId="{529DEE8F-42A1-4C05-AD8B-98CA0B2991BB}" type="presParOf" srcId="{3FBE5A98-699B-442F-922D-7637856EB861}" destId="{78400BE8-AD53-4ED4-91AD-BAB010742A20}" srcOrd="2" destOrd="0" presId="urn:microsoft.com/office/officeart/2018/2/layout/IconVerticalSolidList"/>
    <dgm:cxn modelId="{087D239F-579A-45D1-BCDA-EACB559FA6CA}" type="presParOf" srcId="{78400BE8-AD53-4ED4-91AD-BAB010742A20}" destId="{3EAC1E3A-2132-4E00-A1B5-4E7389E3F166}" srcOrd="0" destOrd="0" presId="urn:microsoft.com/office/officeart/2018/2/layout/IconVerticalSolidList"/>
    <dgm:cxn modelId="{546B515F-9E9A-4B2C-8233-EAC4A740BFFD}" type="presParOf" srcId="{78400BE8-AD53-4ED4-91AD-BAB010742A20}" destId="{46494555-2970-459E-9A74-E899B9AF0ACC}" srcOrd="1" destOrd="0" presId="urn:microsoft.com/office/officeart/2018/2/layout/IconVerticalSolidList"/>
    <dgm:cxn modelId="{423DD36A-05F4-45A3-95AA-C67048D13F9A}" type="presParOf" srcId="{78400BE8-AD53-4ED4-91AD-BAB010742A20}" destId="{4DB1C333-B7C6-4848-9688-2EF46EE53749}" srcOrd="2" destOrd="0" presId="urn:microsoft.com/office/officeart/2018/2/layout/IconVerticalSolidList"/>
    <dgm:cxn modelId="{07F98791-CE96-4C79-9BDB-C4465BDCBB29}" type="presParOf" srcId="{78400BE8-AD53-4ED4-91AD-BAB010742A20}" destId="{55F65C80-950E-4093-9A83-208416451688}" srcOrd="3" destOrd="0" presId="urn:microsoft.com/office/officeart/2018/2/layout/IconVerticalSolidList"/>
    <dgm:cxn modelId="{4D1A7EEA-8B41-41E9-A38E-ABBBF151878C}" type="presParOf" srcId="{3FBE5A98-699B-442F-922D-7637856EB861}" destId="{143E049D-CABA-48E7-ACF9-BED4884F9962}" srcOrd="3" destOrd="0" presId="urn:microsoft.com/office/officeart/2018/2/layout/IconVerticalSolidList"/>
    <dgm:cxn modelId="{9CFF28BD-C0AD-4616-8192-F4133C1A1D8E}" type="presParOf" srcId="{3FBE5A98-699B-442F-922D-7637856EB861}" destId="{F72055C5-15E1-4B3F-A924-CB7BB28C7245}" srcOrd="4" destOrd="0" presId="urn:microsoft.com/office/officeart/2018/2/layout/IconVerticalSolidList"/>
    <dgm:cxn modelId="{2CA0F22B-59A5-4190-BBEF-0DC162A6D335}" type="presParOf" srcId="{F72055C5-15E1-4B3F-A924-CB7BB28C7245}" destId="{861140BC-0D4D-4E0A-8105-8E8E59ADEFCC}" srcOrd="0" destOrd="0" presId="urn:microsoft.com/office/officeart/2018/2/layout/IconVerticalSolidList"/>
    <dgm:cxn modelId="{8FDF51E6-945E-4C06-B637-E0BA08FB4D45}" type="presParOf" srcId="{F72055C5-15E1-4B3F-A924-CB7BB28C7245}" destId="{E15E94DC-6EEA-4DBF-868B-AFDF17E9727C}" srcOrd="1" destOrd="0" presId="urn:microsoft.com/office/officeart/2018/2/layout/IconVerticalSolidList"/>
    <dgm:cxn modelId="{2485FF91-01FA-4DFB-ABA0-02D1309A714A}" type="presParOf" srcId="{F72055C5-15E1-4B3F-A924-CB7BB28C7245}" destId="{64B8AFE5-1315-4E3F-B37C-7089C1569659}" srcOrd="2" destOrd="0" presId="urn:microsoft.com/office/officeart/2018/2/layout/IconVerticalSolidList"/>
    <dgm:cxn modelId="{FE5BBAC7-2EB0-49AD-8449-C3BFA3907CF9}" type="presParOf" srcId="{F72055C5-15E1-4B3F-A924-CB7BB28C7245}" destId="{5BC7CD94-A3B4-48FF-A273-52A80A8A18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38C94E-E2C0-4C55-80A6-2AEA10237C7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25236D3-7622-4E74-AD75-81145A99D673}">
      <dgm:prSet custT="1"/>
      <dgm:spPr/>
      <dgm:t>
        <a:bodyPr/>
        <a:lstStyle/>
        <a:p>
          <a:pPr>
            <a:lnSpc>
              <a:spcPct val="100000"/>
            </a:lnSpc>
          </a:pPr>
          <a:r>
            <a:rPr lang="en-US" sz="2000">
              <a:latin typeface="Times New Roman" panose="02020603050405020304" pitchFamily="18" charset="0"/>
              <a:cs typeface="Times New Roman" panose="02020603050405020304" pitchFamily="18" charset="0"/>
            </a:rPr>
            <a:t>Compact Size and Saving of Wire </a:t>
          </a:r>
        </a:p>
      </dgm:t>
    </dgm:pt>
    <dgm:pt modelId="{1CF704B0-59EA-4589-9B96-B5287F07B050}" type="parTrans" cxnId="{469CFB0C-5E7D-4F36-A815-C23E66EDD929}">
      <dgm:prSet/>
      <dgm:spPr/>
      <dgm:t>
        <a:bodyPr/>
        <a:lstStyle/>
        <a:p>
          <a:endParaRPr lang="en-US" sz="2000">
            <a:latin typeface="Times New Roman" panose="02020603050405020304" pitchFamily="18" charset="0"/>
            <a:cs typeface="Times New Roman" panose="02020603050405020304" pitchFamily="18" charset="0"/>
          </a:endParaRPr>
        </a:p>
      </dgm:t>
    </dgm:pt>
    <dgm:pt modelId="{27D0AC51-E9BB-4E82-969F-664E799F9BB6}" type="sibTrans" cxnId="{469CFB0C-5E7D-4F36-A815-C23E66EDD929}">
      <dgm:prSet/>
      <dgm:spPr/>
      <dgm:t>
        <a:bodyPr/>
        <a:lstStyle/>
        <a:p>
          <a:endParaRPr lang="en-US" sz="2000">
            <a:latin typeface="Times New Roman" panose="02020603050405020304" pitchFamily="18" charset="0"/>
            <a:cs typeface="Times New Roman" panose="02020603050405020304" pitchFamily="18" charset="0"/>
          </a:endParaRPr>
        </a:p>
      </dgm:t>
    </dgm:pt>
    <dgm:pt modelId="{D29D3161-CEC1-41AE-9741-8EDADD2F1738}">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Ease of Repair and Diagnostic </a:t>
          </a:r>
        </a:p>
      </dgm:t>
    </dgm:pt>
    <dgm:pt modelId="{AD45CC05-2542-42E2-81AD-D7AADD827D81}" type="parTrans" cxnId="{1434D33E-3303-4C16-860B-ECE2A2DF8904}">
      <dgm:prSet/>
      <dgm:spPr/>
      <dgm:t>
        <a:bodyPr/>
        <a:lstStyle/>
        <a:p>
          <a:endParaRPr lang="en-US" sz="2000">
            <a:latin typeface="Times New Roman" panose="02020603050405020304" pitchFamily="18" charset="0"/>
            <a:cs typeface="Times New Roman" panose="02020603050405020304" pitchFamily="18" charset="0"/>
          </a:endParaRPr>
        </a:p>
      </dgm:t>
    </dgm:pt>
    <dgm:pt modelId="{7501A4A8-C9F0-4241-9BC1-FF6C7C96199E}" type="sibTrans" cxnId="{1434D33E-3303-4C16-860B-ECE2A2DF8904}">
      <dgm:prSet/>
      <dgm:spPr/>
      <dgm:t>
        <a:bodyPr/>
        <a:lstStyle/>
        <a:p>
          <a:endParaRPr lang="en-US" sz="2000">
            <a:latin typeface="Times New Roman" panose="02020603050405020304" pitchFamily="18" charset="0"/>
            <a:cs typeface="Times New Roman" panose="02020603050405020304" pitchFamily="18" charset="0"/>
          </a:endParaRPr>
        </a:p>
      </dgm:t>
    </dgm:pt>
    <dgm:pt modelId="{7EA4ADD6-ACA0-417A-99EB-C81899C8656D}">
      <dgm:prSet custT="1"/>
      <dgm:spPr/>
      <dgm:t>
        <a:bodyPr/>
        <a:lstStyle/>
        <a:p>
          <a:pPr>
            <a:lnSpc>
              <a:spcPct val="100000"/>
            </a:lnSpc>
          </a:pPr>
          <a:r>
            <a:rPr lang="en-US" sz="2000">
              <a:latin typeface="Times New Roman" panose="02020603050405020304" pitchFamily="18" charset="0"/>
              <a:cs typeface="Times New Roman" panose="02020603050405020304" pitchFamily="18" charset="0"/>
            </a:rPr>
            <a:t>Saving of Time </a:t>
          </a:r>
        </a:p>
      </dgm:t>
    </dgm:pt>
    <dgm:pt modelId="{D572C576-F601-4A1B-BEA3-F4EC08C38E52}" type="parTrans" cxnId="{87F25240-8352-473A-ADD3-36B8E37497B8}">
      <dgm:prSet/>
      <dgm:spPr/>
      <dgm:t>
        <a:bodyPr/>
        <a:lstStyle/>
        <a:p>
          <a:endParaRPr lang="en-US" sz="2000">
            <a:latin typeface="Times New Roman" panose="02020603050405020304" pitchFamily="18" charset="0"/>
            <a:cs typeface="Times New Roman" panose="02020603050405020304" pitchFamily="18" charset="0"/>
          </a:endParaRPr>
        </a:p>
      </dgm:t>
    </dgm:pt>
    <dgm:pt modelId="{84050FA6-142D-48AE-933C-426A3BEA570B}" type="sibTrans" cxnId="{87F25240-8352-473A-ADD3-36B8E37497B8}">
      <dgm:prSet/>
      <dgm:spPr/>
      <dgm:t>
        <a:bodyPr/>
        <a:lstStyle/>
        <a:p>
          <a:endParaRPr lang="en-US" sz="2000">
            <a:latin typeface="Times New Roman" panose="02020603050405020304" pitchFamily="18" charset="0"/>
            <a:cs typeface="Times New Roman" panose="02020603050405020304" pitchFamily="18" charset="0"/>
          </a:endParaRPr>
        </a:p>
      </dgm:t>
    </dgm:pt>
    <dgm:pt modelId="{2FD85772-8FF7-4CF0-8C31-3643B95E7498}">
      <dgm:prSet custT="1"/>
      <dgm:spPr/>
      <dgm:t>
        <a:bodyPr/>
        <a:lstStyle/>
        <a:p>
          <a:pPr>
            <a:lnSpc>
              <a:spcPct val="100000"/>
            </a:lnSpc>
          </a:pPr>
          <a:r>
            <a:rPr lang="en-US" sz="2000">
              <a:latin typeface="Times New Roman" panose="02020603050405020304" pitchFamily="18" charset="0"/>
              <a:cs typeface="Times New Roman" panose="02020603050405020304" pitchFamily="18" charset="0"/>
            </a:rPr>
            <a:t>Immune to Movement </a:t>
          </a:r>
        </a:p>
      </dgm:t>
    </dgm:pt>
    <dgm:pt modelId="{31C2BDCA-24DC-449F-846C-6E23CE45BABF}" type="parTrans" cxnId="{3B3A07FF-79AB-4D8B-AEB8-20ED7A322095}">
      <dgm:prSet/>
      <dgm:spPr/>
      <dgm:t>
        <a:bodyPr/>
        <a:lstStyle/>
        <a:p>
          <a:endParaRPr lang="en-US" sz="2000">
            <a:latin typeface="Times New Roman" panose="02020603050405020304" pitchFamily="18" charset="0"/>
            <a:cs typeface="Times New Roman" panose="02020603050405020304" pitchFamily="18" charset="0"/>
          </a:endParaRPr>
        </a:p>
      </dgm:t>
    </dgm:pt>
    <dgm:pt modelId="{BFFF0DD5-2E21-4720-A4E4-F403E7FBD763}" type="sibTrans" cxnId="{3B3A07FF-79AB-4D8B-AEB8-20ED7A322095}">
      <dgm:prSet/>
      <dgm:spPr/>
      <dgm:t>
        <a:bodyPr/>
        <a:lstStyle/>
        <a:p>
          <a:endParaRPr lang="en-US" sz="2000">
            <a:latin typeface="Times New Roman" panose="02020603050405020304" pitchFamily="18" charset="0"/>
            <a:cs typeface="Times New Roman" panose="02020603050405020304" pitchFamily="18" charset="0"/>
          </a:endParaRPr>
        </a:p>
      </dgm:t>
    </dgm:pt>
    <dgm:pt modelId="{6BBD3AE6-18E3-4C16-8F73-788588064BDB}">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Low Electronic Noise and Low Cost</a:t>
          </a:r>
        </a:p>
      </dgm:t>
    </dgm:pt>
    <dgm:pt modelId="{133DC733-9B67-4312-A4FA-CBDA00860F21}" type="parTrans" cxnId="{6974E896-6A3B-41F1-8D4A-84A880690A87}">
      <dgm:prSet/>
      <dgm:spPr/>
      <dgm:t>
        <a:bodyPr/>
        <a:lstStyle/>
        <a:p>
          <a:endParaRPr lang="en-US" sz="2000">
            <a:latin typeface="Times New Roman" panose="02020603050405020304" pitchFamily="18" charset="0"/>
            <a:cs typeface="Times New Roman" panose="02020603050405020304" pitchFamily="18" charset="0"/>
          </a:endParaRPr>
        </a:p>
      </dgm:t>
    </dgm:pt>
    <dgm:pt modelId="{BF6602AD-32D8-410A-B96A-D097CDCC67CA}" type="sibTrans" cxnId="{6974E896-6A3B-41F1-8D4A-84A880690A87}">
      <dgm:prSet/>
      <dgm:spPr/>
      <dgm:t>
        <a:bodyPr/>
        <a:lstStyle/>
        <a:p>
          <a:endParaRPr lang="en-US" sz="2000">
            <a:latin typeface="Times New Roman" panose="02020603050405020304" pitchFamily="18" charset="0"/>
            <a:cs typeface="Times New Roman" panose="02020603050405020304" pitchFamily="18" charset="0"/>
          </a:endParaRPr>
        </a:p>
      </dgm:t>
    </dgm:pt>
    <dgm:pt modelId="{369F6776-41B0-47E3-AE69-95E3F8629B96}" type="pres">
      <dgm:prSet presAssocID="{6838C94E-E2C0-4C55-80A6-2AEA10237C7F}" presName="root" presStyleCnt="0">
        <dgm:presLayoutVars>
          <dgm:dir/>
          <dgm:resizeHandles val="exact"/>
        </dgm:presLayoutVars>
      </dgm:prSet>
      <dgm:spPr/>
    </dgm:pt>
    <dgm:pt modelId="{232FADEE-24D7-4DF3-B478-972D95ADB994}" type="pres">
      <dgm:prSet presAssocID="{625236D3-7622-4E74-AD75-81145A99D673}" presName="compNode" presStyleCnt="0"/>
      <dgm:spPr/>
    </dgm:pt>
    <dgm:pt modelId="{19749379-A8F7-43FE-8820-DF5DBF0CD660}" type="pres">
      <dgm:prSet presAssocID="{625236D3-7622-4E74-AD75-81145A99D6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EA23745F-12C2-4D77-BC43-A73FEDF09FA5}" type="pres">
      <dgm:prSet presAssocID="{625236D3-7622-4E74-AD75-81145A99D673}" presName="spaceRect" presStyleCnt="0"/>
      <dgm:spPr/>
    </dgm:pt>
    <dgm:pt modelId="{A6893672-C7B7-4B73-B71D-9F1B65E74E3C}" type="pres">
      <dgm:prSet presAssocID="{625236D3-7622-4E74-AD75-81145A99D673}" presName="textRect" presStyleLbl="revTx" presStyleIdx="0" presStyleCnt="5">
        <dgm:presLayoutVars>
          <dgm:chMax val="1"/>
          <dgm:chPref val="1"/>
        </dgm:presLayoutVars>
      </dgm:prSet>
      <dgm:spPr/>
    </dgm:pt>
    <dgm:pt modelId="{26F70151-E509-4B72-A0B7-5DE4FA74BF74}" type="pres">
      <dgm:prSet presAssocID="{27D0AC51-E9BB-4E82-969F-664E799F9BB6}" presName="sibTrans" presStyleCnt="0"/>
      <dgm:spPr/>
    </dgm:pt>
    <dgm:pt modelId="{297159CF-B1B8-4FF2-9105-0D3933B880AC}" type="pres">
      <dgm:prSet presAssocID="{D29D3161-CEC1-41AE-9741-8EDADD2F1738}" presName="compNode" presStyleCnt="0"/>
      <dgm:spPr/>
    </dgm:pt>
    <dgm:pt modelId="{4A39FF1C-A05E-4AC0-A51B-B7C59834622B}" type="pres">
      <dgm:prSet presAssocID="{D29D3161-CEC1-41AE-9741-8EDADD2F17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ools"/>
        </a:ext>
      </dgm:extLst>
    </dgm:pt>
    <dgm:pt modelId="{0514C7D8-2F44-4357-A107-3E5CC1F80F5D}" type="pres">
      <dgm:prSet presAssocID="{D29D3161-CEC1-41AE-9741-8EDADD2F1738}" presName="spaceRect" presStyleCnt="0"/>
      <dgm:spPr/>
    </dgm:pt>
    <dgm:pt modelId="{1269EC49-B120-4133-86F4-981169ED640F}" type="pres">
      <dgm:prSet presAssocID="{D29D3161-CEC1-41AE-9741-8EDADD2F1738}" presName="textRect" presStyleLbl="revTx" presStyleIdx="1" presStyleCnt="5">
        <dgm:presLayoutVars>
          <dgm:chMax val="1"/>
          <dgm:chPref val="1"/>
        </dgm:presLayoutVars>
      </dgm:prSet>
      <dgm:spPr/>
    </dgm:pt>
    <dgm:pt modelId="{76ADC155-777A-44B0-8767-EDCA2ED3819A}" type="pres">
      <dgm:prSet presAssocID="{7501A4A8-C9F0-4241-9BC1-FF6C7C96199E}" presName="sibTrans" presStyleCnt="0"/>
      <dgm:spPr/>
    </dgm:pt>
    <dgm:pt modelId="{D4BCA0E4-B1CD-4202-9A4B-DB6EACDB43AB}" type="pres">
      <dgm:prSet presAssocID="{7EA4ADD6-ACA0-417A-99EB-C81899C8656D}" presName="compNode" presStyleCnt="0"/>
      <dgm:spPr/>
    </dgm:pt>
    <dgm:pt modelId="{FEF57341-7A86-4071-9053-38B76100CFBD}" type="pres">
      <dgm:prSet presAssocID="{7EA4ADD6-ACA0-417A-99EB-C81899C8656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4867C94E-5826-4F61-A307-0E0584027E56}" type="pres">
      <dgm:prSet presAssocID="{7EA4ADD6-ACA0-417A-99EB-C81899C8656D}" presName="spaceRect" presStyleCnt="0"/>
      <dgm:spPr/>
    </dgm:pt>
    <dgm:pt modelId="{531ACB2A-5AE9-42F8-9F81-62BB7A214121}" type="pres">
      <dgm:prSet presAssocID="{7EA4ADD6-ACA0-417A-99EB-C81899C8656D}" presName="textRect" presStyleLbl="revTx" presStyleIdx="2" presStyleCnt="5">
        <dgm:presLayoutVars>
          <dgm:chMax val="1"/>
          <dgm:chPref val="1"/>
        </dgm:presLayoutVars>
      </dgm:prSet>
      <dgm:spPr/>
    </dgm:pt>
    <dgm:pt modelId="{87F44E52-FD6C-4396-85EF-C2104A873CFA}" type="pres">
      <dgm:prSet presAssocID="{84050FA6-142D-48AE-933C-426A3BEA570B}" presName="sibTrans" presStyleCnt="0"/>
      <dgm:spPr/>
    </dgm:pt>
    <dgm:pt modelId="{6988864A-34DD-4C92-9B40-727D718264FF}" type="pres">
      <dgm:prSet presAssocID="{2FD85772-8FF7-4CF0-8C31-3643B95E7498}" presName="compNode" presStyleCnt="0"/>
      <dgm:spPr/>
    </dgm:pt>
    <dgm:pt modelId="{F313708F-BD2A-45E6-870E-08C00BC77053}" type="pres">
      <dgm:prSet presAssocID="{2FD85772-8FF7-4CF0-8C31-3643B95E749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ove with solid fill"/>
        </a:ext>
      </dgm:extLst>
    </dgm:pt>
    <dgm:pt modelId="{80764B52-9DB2-4456-AA2C-BB4E0DE1FE5B}" type="pres">
      <dgm:prSet presAssocID="{2FD85772-8FF7-4CF0-8C31-3643B95E7498}" presName="spaceRect" presStyleCnt="0"/>
      <dgm:spPr/>
    </dgm:pt>
    <dgm:pt modelId="{B884CC87-A365-4761-BCD0-427473319E36}" type="pres">
      <dgm:prSet presAssocID="{2FD85772-8FF7-4CF0-8C31-3643B95E7498}" presName="textRect" presStyleLbl="revTx" presStyleIdx="3" presStyleCnt="5">
        <dgm:presLayoutVars>
          <dgm:chMax val="1"/>
          <dgm:chPref val="1"/>
        </dgm:presLayoutVars>
      </dgm:prSet>
      <dgm:spPr/>
    </dgm:pt>
    <dgm:pt modelId="{34BA3772-8C0B-442B-A1F2-CE7C83E7E433}" type="pres">
      <dgm:prSet presAssocID="{BFFF0DD5-2E21-4720-A4E4-F403E7FBD763}" presName="sibTrans" presStyleCnt="0"/>
      <dgm:spPr/>
    </dgm:pt>
    <dgm:pt modelId="{E5CDE721-3901-4D4C-9A34-26DEF168C4C2}" type="pres">
      <dgm:prSet presAssocID="{6BBD3AE6-18E3-4C16-8F73-788588064BDB}" presName="compNode" presStyleCnt="0"/>
      <dgm:spPr/>
    </dgm:pt>
    <dgm:pt modelId="{3DC230F5-E21F-4F9D-8195-E65104FE8941}" type="pres">
      <dgm:prSet presAssocID="{6BBD3AE6-18E3-4C16-8F73-788588064BDB}"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oney outline"/>
        </a:ext>
      </dgm:extLst>
    </dgm:pt>
    <dgm:pt modelId="{A0CC06F3-2D79-4E42-8E74-EE08DB5B3FA5}" type="pres">
      <dgm:prSet presAssocID="{6BBD3AE6-18E3-4C16-8F73-788588064BDB}" presName="spaceRect" presStyleCnt="0"/>
      <dgm:spPr/>
    </dgm:pt>
    <dgm:pt modelId="{D53D3A3A-4A59-407B-8C0D-9F5C3867F535}" type="pres">
      <dgm:prSet presAssocID="{6BBD3AE6-18E3-4C16-8F73-788588064BDB}" presName="textRect" presStyleLbl="revTx" presStyleIdx="4" presStyleCnt="5">
        <dgm:presLayoutVars>
          <dgm:chMax val="1"/>
          <dgm:chPref val="1"/>
        </dgm:presLayoutVars>
      </dgm:prSet>
      <dgm:spPr/>
    </dgm:pt>
  </dgm:ptLst>
  <dgm:cxnLst>
    <dgm:cxn modelId="{9FCB0E07-BFC5-4B3D-B227-2D0146CC9F8C}" type="presOf" srcId="{2FD85772-8FF7-4CF0-8C31-3643B95E7498}" destId="{B884CC87-A365-4761-BCD0-427473319E36}" srcOrd="0" destOrd="0" presId="urn:microsoft.com/office/officeart/2018/2/layout/IconLabelList"/>
    <dgm:cxn modelId="{469CFB0C-5E7D-4F36-A815-C23E66EDD929}" srcId="{6838C94E-E2C0-4C55-80A6-2AEA10237C7F}" destId="{625236D3-7622-4E74-AD75-81145A99D673}" srcOrd="0" destOrd="0" parTransId="{1CF704B0-59EA-4589-9B96-B5287F07B050}" sibTransId="{27D0AC51-E9BB-4E82-969F-664E799F9BB6}"/>
    <dgm:cxn modelId="{1434D33E-3303-4C16-860B-ECE2A2DF8904}" srcId="{6838C94E-E2C0-4C55-80A6-2AEA10237C7F}" destId="{D29D3161-CEC1-41AE-9741-8EDADD2F1738}" srcOrd="1" destOrd="0" parTransId="{AD45CC05-2542-42E2-81AD-D7AADD827D81}" sibTransId="{7501A4A8-C9F0-4241-9BC1-FF6C7C96199E}"/>
    <dgm:cxn modelId="{87F25240-8352-473A-ADD3-36B8E37497B8}" srcId="{6838C94E-E2C0-4C55-80A6-2AEA10237C7F}" destId="{7EA4ADD6-ACA0-417A-99EB-C81899C8656D}" srcOrd="2" destOrd="0" parTransId="{D572C576-F601-4A1B-BEA3-F4EC08C38E52}" sibTransId="{84050FA6-142D-48AE-933C-426A3BEA570B}"/>
    <dgm:cxn modelId="{5FF5C56E-6235-4F14-A6C9-013FF24E6431}" type="presOf" srcId="{D29D3161-CEC1-41AE-9741-8EDADD2F1738}" destId="{1269EC49-B120-4133-86F4-981169ED640F}" srcOrd="0" destOrd="0" presId="urn:microsoft.com/office/officeart/2018/2/layout/IconLabelList"/>
    <dgm:cxn modelId="{6974E896-6A3B-41F1-8D4A-84A880690A87}" srcId="{6838C94E-E2C0-4C55-80A6-2AEA10237C7F}" destId="{6BBD3AE6-18E3-4C16-8F73-788588064BDB}" srcOrd="4" destOrd="0" parTransId="{133DC733-9B67-4312-A4FA-CBDA00860F21}" sibTransId="{BF6602AD-32D8-410A-B96A-D097CDCC67CA}"/>
    <dgm:cxn modelId="{A572C7A7-6D51-44CB-ACBA-943991C92026}" type="presOf" srcId="{7EA4ADD6-ACA0-417A-99EB-C81899C8656D}" destId="{531ACB2A-5AE9-42F8-9F81-62BB7A214121}" srcOrd="0" destOrd="0" presId="urn:microsoft.com/office/officeart/2018/2/layout/IconLabelList"/>
    <dgm:cxn modelId="{F7A65ED3-D0E2-4BAB-A592-54A2CD256763}" type="presOf" srcId="{6BBD3AE6-18E3-4C16-8F73-788588064BDB}" destId="{D53D3A3A-4A59-407B-8C0D-9F5C3867F535}" srcOrd="0" destOrd="0" presId="urn:microsoft.com/office/officeart/2018/2/layout/IconLabelList"/>
    <dgm:cxn modelId="{C21687D9-835A-46D1-86E3-6CAA84B2BB54}" type="presOf" srcId="{6838C94E-E2C0-4C55-80A6-2AEA10237C7F}" destId="{369F6776-41B0-47E3-AE69-95E3F8629B96}" srcOrd="0" destOrd="0" presId="urn:microsoft.com/office/officeart/2018/2/layout/IconLabelList"/>
    <dgm:cxn modelId="{379728E8-7340-4B5A-90C3-E94EFE88414C}" type="presOf" srcId="{625236D3-7622-4E74-AD75-81145A99D673}" destId="{A6893672-C7B7-4B73-B71D-9F1B65E74E3C}" srcOrd="0" destOrd="0" presId="urn:microsoft.com/office/officeart/2018/2/layout/IconLabelList"/>
    <dgm:cxn modelId="{3B3A07FF-79AB-4D8B-AEB8-20ED7A322095}" srcId="{6838C94E-E2C0-4C55-80A6-2AEA10237C7F}" destId="{2FD85772-8FF7-4CF0-8C31-3643B95E7498}" srcOrd="3" destOrd="0" parTransId="{31C2BDCA-24DC-449F-846C-6E23CE45BABF}" sibTransId="{BFFF0DD5-2E21-4720-A4E4-F403E7FBD763}"/>
    <dgm:cxn modelId="{49F11311-FEE5-484F-B778-E775851FB582}" type="presParOf" srcId="{369F6776-41B0-47E3-AE69-95E3F8629B96}" destId="{232FADEE-24D7-4DF3-B478-972D95ADB994}" srcOrd="0" destOrd="0" presId="urn:microsoft.com/office/officeart/2018/2/layout/IconLabelList"/>
    <dgm:cxn modelId="{DADA4610-91ED-4B15-A3D7-EAF72B959FF0}" type="presParOf" srcId="{232FADEE-24D7-4DF3-B478-972D95ADB994}" destId="{19749379-A8F7-43FE-8820-DF5DBF0CD660}" srcOrd="0" destOrd="0" presId="urn:microsoft.com/office/officeart/2018/2/layout/IconLabelList"/>
    <dgm:cxn modelId="{2160F6E0-7AF7-425C-AAF4-FD4E8112640B}" type="presParOf" srcId="{232FADEE-24D7-4DF3-B478-972D95ADB994}" destId="{EA23745F-12C2-4D77-BC43-A73FEDF09FA5}" srcOrd="1" destOrd="0" presId="urn:microsoft.com/office/officeart/2018/2/layout/IconLabelList"/>
    <dgm:cxn modelId="{E56F892A-5097-4AC7-94D3-609A92427B16}" type="presParOf" srcId="{232FADEE-24D7-4DF3-B478-972D95ADB994}" destId="{A6893672-C7B7-4B73-B71D-9F1B65E74E3C}" srcOrd="2" destOrd="0" presId="urn:microsoft.com/office/officeart/2018/2/layout/IconLabelList"/>
    <dgm:cxn modelId="{22929D31-B064-4C4A-8B3D-10BD338BB313}" type="presParOf" srcId="{369F6776-41B0-47E3-AE69-95E3F8629B96}" destId="{26F70151-E509-4B72-A0B7-5DE4FA74BF74}" srcOrd="1" destOrd="0" presId="urn:microsoft.com/office/officeart/2018/2/layout/IconLabelList"/>
    <dgm:cxn modelId="{84213C67-E1A1-4CDD-9364-E84E87782120}" type="presParOf" srcId="{369F6776-41B0-47E3-AE69-95E3F8629B96}" destId="{297159CF-B1B8-4FF2-9105-0D3933B880AC}" srcOrd="2" destOrd="0" presId="urn:microsoft.com/office/officeart/2018/2/layout/IconLabelList"/>
    <dgm:cxn modelId="{0E64E8E1-AA0F-462E-92D9-A52A89F5A125}" type="presParOf" srcId="{297159CF-B1B8-4FF2-9105-0D3933B880AC}" destId="{4A39FF1C-A05E-4AC0-A51B-B7C59834622B}" srcOrd="0" destOrd="0" presId="urn:microsoft.com/office/officeart/2018/2/layout/IconLabelList"/>
    <dgm:cxn modelId="{31FB8574-9A99-44B1-91AA-E193EAC6C1BE}" type="presParOf" srcId="{297159CF-B1B8-4FF2-9105-0D3933B880AC}" destId="{0514C7D8-2F44-4357-A107-3E5CC1F80F5D}" srcOrd="1" destOrd="0" presId="urn:microsoft.com/office/officeart/2018/2/layout/IconLabelList"/>
    <dgm:cxn modelId="{6434023E-4F63-46A0-95BA-1FC7B3243380}" type="presParOf" srcId="{297159CF-B1B8-4FF2-9105-0D3933B880AC}" destId="{1269EC49-B120-4133-86F4-981169ED640F}" srcOrd="2" destOrd="0" presId="urn:microsoft.com/office/officeart/2018/2/layout/IconLabelList"/>
    <dgm:cxn modelId="{3A13B557-66CA-461C-A059-05F96D1FF24D}" type="presParOf" srcId="{369F6776-41B0-47E3-AE69-95E3F8629B96}" destId="{76ADC155-777A-44B0-8767-EDCA2ED3819A}" srcOrd="3" destOrd="0" presId="urn:microsoft.com/office/officeart/2018/2/layout/IconLabelList"/>
    <dgm:cxn modelId="{E5738D69-40B8-4741-91AB-ED7C92312A74}" type="presParOf" srcId="{369F6776-41B0-47E3-AE69-95E3F8629B96}" destId="{D4BCA0E4-B1CD-4202-9A4B-DB6EACDB43AB}" srcOrd="4" destOrd="0" presId="urn:microsoft.com/office/officeart/2018/2/layout/IconLabelList"/>
    <dgm:cxn modelId="{721263FA-0E81-4423-A0B7-127CDAED9D98}" type="presParOf" srcId="{D4BCA0E4-B1CD-4202-9A4B-DB6EACDB43AB}" destId="{FEF57341-7A86-4071-9053-38B76100CFBD}" srcOrd="0" destOrd="0" presId="urn:microsoft.com/office/officeart/2018/2/layout/IconLabelList"/>
    <dgm:cxn modelId="{B3FEBA96-667B-4597-B746-3029DE070BA4}" type="presParOf" srcId="{D4BCA0E4-B1CD-4202-9A4B-DB6EACDB43AB}" destId="{4867C94E-5826-4F61-A307-0E0584027E56}" srcOrd="1" destOrd="0" presId="urn:microsoft.com/office/officeart/2018/2/layout/IconLabelList"/>
    <dgm:cxn modelId="{015D0FAC-CF06-4C88-B9EA-D1B555ACE1A8}" type="presParOf" srcId="{D4BCA0E4-B1CD-4202-9A4B-DB6EACDB43AB}" destId="{531ACB2A-5AE9-42F8-9F81-62BB7A214121}" srcOrd="2" destOrd="0" presId="urn:microsoft.com/office/officeart/2018/2/layout/IconLabelList"/>
    <dgm:cxn modelId="{8D9450EC-3B1B-401A-98EE-2F3446212A16}" type="presParOf" srcId="{369F6776-41B0-47E3-AE69-95E3F8629B96}" destId="{87F44E52-FD6C-4396-85EF-C2104A873CFA}" srcOrd="5" destOrd="0" presId="urn:microsoft.com/office/officeart/2018/2/layout/IconLabelList"/>
    <dgm:cxn modelId="{F2DCA1F0-79EC-4DD6-A91E-710817D97DE4}" type="presParOf" srcId="{369F6776-41B0-47E3-AE69-95E3F8629B96}" destId="{6988864A-34DD-4C92-9B40-727D718264FF}" srcOrd="6" destOrd="0" presId="urn:microsoft.com/office/officeart/2018/2/layout/IconLabelList"/>
    <dgm:cxn modelId="{0C72449C-C767-4B25-BB17-A8543646C703}" type="presParOf" srcId="{6988864A-34DD-4C92-9B40-727D718264FF}" destId="{F313708F-BD2A-45E6-870E-08C00BC77053}" srcOrd="0" destOrd="0" presId="urn:microsoft.com/office/officeart/2018/2/layout/IconLabelList"/>
    <dgm:cxn modelId="{AA7CF252-B8EC-40B6-80AF-508E0548B17B}" type="presParOf" srcId="{6988864A-34DD-4C92-9B40-727D718264FF}" destId="{80764B52-9DB2-4456-AA2C-BB4E0DE1FE5B}" srcOrd="1" destOrd="0" presId="urn:microsoft.com/office/officeart/2018/2/layout/IconLabelList"/>
    <dgm:cxn modelId="{22364EA3-D304-4110-8B7E-19900D59B264}" type="presParOf" srcId="{6988864A-34DD-4C92-9B40-727D718264FF}" destId="{B884CC87-A365-4761-BCD0-427473319E36}" srcOrd="2" destOrd="0" presId="urn:microsoft.com/office/officeart/2018/2/layout/IconLabelList"/>
    <dgm:cxn modelId="{8920176A-96CC-43C0-871D-CF016F577482}" type="presParOf" srcId="{369F6776-41B0-47E3-AE69-95E3F8629B96}" destId="{34BA3772-8C0B-442B-A1F2-CE7C83E7E433}" srcOrd="7" destOrd="0" presId="urn:microsoft.com/office/officeart/2018/2/layout/IconLabelList"/>
    <dgm:cxn modelId="{62AE47D4-4158-43B2-A97A-BE4960873C4E}" type="presParOf" srcId="{369F6776-41B0-47E3-AE69-95E3F8629B96}" destId="{E5CDE721-3901-4D4C-9A34-26DEF168C4C2}" srcOrd="8" destOrd="0" presId="urn:microsoft.com/office/officeart/2018/2/layout/IconLabelList"/>
    <dgm:cxn modelId="{4922D9D3-9B38-4017-9A17-7FE406641872}" type="presParOf" srcId="{E5CDE721-3901-4D4C-9A34-26DEF168C4C2}" destId="{3DC230F5-E21F-4F9D-8195-E65104FE8941}" srcOrd="0" destOrd="0" presId="urn:microsoft.com/office/officeart/2018/2/layout/IconLabelList"/>
    <dgm:cxn modelId="{5EE01CEC-9BBC-4CE8-9C82-C59FBADF36CB}" type="presParOf" srcId="{E5CDE721-3901-4D4C-9A34-26DEF168C4C2}" destId="{A0CC06F3-2D79-4E42-8E74-EE08DB5B3FA5}" srcOrd="1" destOrd="0" presId="urn:microsoft.com/office/officeart/2018/2/layout/IconLabelList"/>
    <dgm:cxn modelId="{C66E9470-091F-4CEC-8ABD-EF63B81D0F7C}" type="presParOf" srcId="{E5CDE721-3901-4D4C-9A34-26DEF168C4C2}" destId="{D53D3A3A-4A59-407B-8C0D-9F5C3867F53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3E32AB-D4D4-4E03-BD47-494F90160E9D}" type="doc">
      <dgm:prSet loTypeId="urn:microsoft.com/office/officeart/2005/8/layout/default" loCatId="list" qsTypeId="urn:microsoft.com/office/officeart/2005/8/quickstyle/simple1" qsCatId="simple" csTypeId="urn:microsoft.com/office/officeart/2005/8/colors/accent4_2" csCatId="accent4" phldr="1"/>
      <dgm:spPr/>
      <dgm:t>
        <a:bodyPr/>
        <a:lstStyle/>
        <a:p>
          <a:endParaRPr lang="en-US"/>
        </a:p>
      </dgm:t>
    </dgm:pt>
    <dgm:pt modelId="{64A15809-0B59-49EC-A363-ACF7B603AAC9}">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Arduino Nano (</a:t>
          </a:r>
          <a:r>
            <a:rPr lang="en-US" b="0" cap="none" spc="0" dirty="0" err="1">
              <a:ln w="0"/>
              <a:solidFill>
                <a:schemeClr val="tx1"/>
              </a:solidFill>
              <a:effectLst>
                <a:outerShdw blurRad="38100" dist="19050" dir="2700000" algn="tl" rotWithShape="0">
                  <a:schemeClr val="dk1">
                    <a:alpha val="40000"/>
                  </a:schemeClr>
                </a:outerShdw>
              </a:effectLst>
            </a:rPr>
            <a:t>ATmega</a:t>
          </a:r>
          <a:r>
            <a:rPr lang="en-US" b="0" cap="none" spc="0" dirty="0">
              <a:ln w="0"/>
              <a:solidFill>
                <a:schemeClr val="tx1"/>
              </a:solidFill>
              <a:effectLst>
                <a:outerShdw blurRad="38100" dist="19050" dir="2700000" algn="tl" rotWithShape="0">
                  <a:schemeClr val="dk1">
                    <a:alpha val="40000"/>
                  </a:schemeClr>
                </a:outerShdw>
              </a:effectLst>
            </a:rPr>
            <a:t> 328)</a:t>
          </a:r>
        </a:p>
      </dgm:t>
    </dgm:pt>
    <dgm:pt modelId="{CDFCA3D7-84CF-4189-8541-5CB33E0635D8}" type="parTrans" cxnId="{D63354E1-A107-4203-AE0B-6B38FE51728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125444D-CBA2-49D3-A6D0-F284FB4FFABB}" type="sibTrans" cxnId="{D63354E1-A107-4203-AE0B-6B38FE51728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BCD7686-7633-42CB-B593-F13C74CB2FC0}">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Transistors (BC327)</a:t>
          </a:r>
        </a:p>
      </dgm:t>
    </dgm:pt>
    <dgm:pt modelId="{D2683B7A-BAD7-4DCE-A032-458DD184B023}" type="parTrans" cxnId="{8835E9F2-3BDB-4C23-8B90-6D35E61E996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D90DFBB-9265-40F0-BE2D-186BCDE8E9AD}" type="sibTrans" cxnId="{8835E9F2-3BDB-4C23-8B90-6D35E61E996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AC0A624-0E4F-4325-847B-B8910F39BA60}">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Potentiometer</a:t>
          </a:r>
        </a:p>
      </dgm:t>
    </dgm:pt>
    <dgm:pt modelId="{D4E729A7-98D5-4BB4-B093-E7F260634D3D}" type="parTrans" cxnId="{3FCC0D79-00D9-4C67-BEFD-49678C098E9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CB63B3E-9719-4852-AB52-60441BB3A8BA}" type="sibTrans" cxnId="{3FCC0D79-00D9-4C67-BEFD-49678C098E9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A10D75B-176B-4231-9C23-AD0C406A4C73}">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Transformer</a:t>
          </a:r>
        </a:p>
      </dgm:t>
    </dgm:pt>
    <dgm:pt modelId="{25005637-7522-4703-8BF1-706215C69A0C}" type="parTrans" cxnId="{9BFE6F97-37E8-484D-B5C4-4D6ABE69DBEC}">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FF56694-84DF-4A4D-A371-ED9182496FE8}" type="sibTrans" cxnId="{9BFE6F97-37E8-484D-B5C4-4D6ABE69DBEC}">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7DA3C84-5CC6-4904-81B7-C487FAD380C7}">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Diode</a:t>
          </a:r>
        </a:p>
      </dgm:t>
    </dgm:pt>
    <dgm:pt modelId="{F7AAD9D2-AF68-409B-BE75-9D7E171AF349}" type="parTrans" cxnId="{CAAA94B3-99C1-4A23-B0ED-7E9E08E5DFC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6076C2C-B148-429A-AA55-7D8B9235F2F2}" type="sibTrans" cxnId="{CAAA94B3-99C1-4A23-B0ED-7E9E08E5DFC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29024707-0521-41DC-AF89-83D7193D705C}">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Charge Module</a:t>
          </a:r>
        </a:p>
      </dgm:t>
    </dgm:pt>
    <dgm:pt modelId="{8D057E47-83B1-48FF-8AB1-4C21B5ED32D6}" type="parTrans" cxnId="{39669B23-0ADB-4773-BCD5-6280CF33CE4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E735278-7D2C-4C78-AAF1-3736BD8208D5}" type="sibTrans" cxnId="{39669B23-0ADB-4773-BCD5-6280CF33CE4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AE778EC-7028-47BD-9562-2EDEE0D192B1}">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Lithium Battery</a:t>
          </a:r>
        </a:p>
      </dgm:t>
    </dgm:pt>
    <dgm:pt modelId="{4D52CF45-C09D-4457-9EA5-5D68C30F90EB}" type="parTrans" cxnId="{8B72F1F9-8581-4D6D-8A51-5C676CE0328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3D73180-8B46-41E6-A292-865194EAC4F3}" type="sibTrans" cxnId="{8B72F1F9-8581-4D6D-8A51-5C676CE0328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847D8B8-D609-4FBF-960F-DC2B2786439A}">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Switch</a:t>
          </a:r>
        </a:p>
      </dgm:t>
    </dgm:pt>
    <dgm:pt modelId="{FD929547-C17D-446E-819F-9B22783898D5}" type="parTrans" cxnId="{141D39CE-C1A2-43DF-9860-59DC55F5BFF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11ADD32-4529-41A9-9E08-7D79DDEF6B1F}" type="sibTrans" cxnId="{141D39CE-C1A2-43DF-9860-59DC55F5BFF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24BD64F-46BE-417B-A131-562132458DB6}">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Indicator Led</a:t>
          </a:r>
        </a:p>
      </dgm:t>
    </dgm:pt>
    <dgm:pt modelId="{A3F50B98-028A-4CA0-8821-EB311FA256FF}" type="parTrans" cxnId="{95E7EC5D-4B55-452B-BF6F-4F082F99969C}">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E547694-FCFF-47B4-8951-FE11104F971A}" type="sibTrans" cxnId="{95E7EC5D-4B55-452B-BF6F-4F082F99969C}">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265D79B5-6D21-4FAC-93AE-B0B5B461525A}" type="pres">
      <dgm:prSet presAssocID="{A63E32AB-D4D4-4E03-BD47-494F90160E9D}" presName="diagram" presStyleCnt="0">
        <dgm:presLayoutVars>
          <dgm:dir/>
          <dgm:resizeHandles val="exact"/>
        </dgm:presLayoutVars>
      </dgm:prSet>
      <dgm:spPr/>
    </dgm:pt>
    <dgm:pt modelId="{6D030462-68E7-400D-B2A7-EBF78442A3C9}" type="pres">
      <dgm:prSet presAssocID="{64A15809-0B59-49EC-A363-ACF7B603AAC9}" presName="node" presStyleLbl="node1" presStyleIdx="0" presStyleCnt="9">
        <dgm:presLayoutVars>
          <dgm:bulletEnabled val="1"/>
        </dgm:presLayoutVars>
      </dgm:prSet>
      <dgm:spPr/>
    </dgm:pt>
    <dgm:pt modelId="{5E4F6879-FC15-40C3-844A-3840624E432F}" type="pres">
      <dgm:prSet presAssocID="{6125444D-CBA2-49D3-A6D0-F284FB4FFABB}" presName="sibTrans" presStyleCnt="0"/>
      <dgm:spPr/>
    </dgm:pt>
    <dgm:pt modelId="{876A4BDE-1883-4C74-9CB4-1187F7F7B077}" type="pres">
      <dgm:prSet presAssocID="{CBCD7686-7633-42CB-B593-F13C74CB2FC0}" presName="node" presStyleLbl="node1" presStyleIdx="1" presStyleCnt="9">
        <dgm:presLayoutVars>
          <dgm:bulletEnabled val="1"/>
        </dgm:presLayoutVars>
      </dgm:prSet>
      <dgm:spPr/>
    </dgm:pt>
    <dgm:pt modelId="{F5567525-5048-4F66-A127-03D61A091C0A}" type="pres">
      <dgm:prSet presAssocID="{CD90DFBB-9265-40F0-BE2D-186BCDE8E9AD}" presName="sibTrans" presStyleCnt="0"/>
      <dgm:spPr/>
    </dgm:pt>
    <dgm:pt modelId="{2361346E-C0C5-4D7B-97FA-EAA316A1B885}" type="pres">
      <dgm:prSet presAssocID="{DAC0A624-0E4F-4325-847B-B8910F39BA60}" presName="node" presStyleLbl="node1" presStyleIdx="2" presStyleCnt="9">
        <dgm:presLayoutVars>
          <dgm:bulletEnabled val="1"/>
        </dgm:presLayoutVars>
      </dgm:prSet>
      <dgm:spPr/>
    </dgm:pt>
    <dgm:pt modelId="{E4F165E7-C7BB-488E-A8F7-AFB81D1F7166}" type="pres">
      <dgm:prSet presAssocID="{CCB63B3E-9719-4852-AB52-60441BB3A8BA}" presName="sibTrans" presStyleCnt="0"/>
      <dgm:spPr/>
    </dgm:pt>
    <dgm:pt modelId="{F48ABFD3-512A-4832-8EF4-DEAF4604071E}" type="pres">
      <dgm:prSet presAssocID="{C24BD64F-46BE-417B-A131-562132458DB6}" presName="node" presStyleLbl="node1" presStyleIdx="3" presStyleCnt="9">
        <dgm:presLayoutVars>
          <dgm:bulletEnabled val="1"/>
        </dgm:presLayoutVars>
      </dgm:prSet>
      <dgm:spPr/>
    </dgm:pt>
    <dgm:pt modelId="{0BE35567-768C-438E-8030-3ED9E54FCDC2}" type="pres">
      <dgm:prSet presAssocID="{4E547694-FCFF-47B4-8951-FE11104F971A}" presName="sibTrans" presStyleCnt="0"/>
      <dgm:spPr/>
    </dgm:pt>
    <dgm:pt modelId="{53B7E21B-B3EA-404B-BE72-ABF1170B7E03}" type="pres">
      <dgm:prSet presAssocID="{3A10D75B-176B-4231-9C23-AD0C406A4C73}" presName="node" presStyleLbl="node1" presStyleIdx="4" presStyleCnt="9">
        <dgm:presLayoutVars>
          <dgm:bulletEnabled val="1"/>
        </dgm:presLayoutVars>
      </dgm:prSet>
      <dgm:spPr/>
    </dgm:pt>
    <dgm:pt modelId="{EEB912DE-7F03-4432-99BC-DC503487ECD7}" type="pres">
      <dgm:prSet presAssocID="{5FF56694-84DF-4A4D-A371-ED9182496FE8}" presName="sibTrans" presStyleCnt="0"/>
      <dgm:spPr/>
    </dgm:pt>
    <dgm:pt modelId="{2A3B2421-BD0E-4B24-9BE2-AC0A2E6C4061}" type="pres">
      <dgm:prSet presAssocID="{17DA3C84-5CC6-4904-81B7-C487FAD380C7}" presName="node" presStyleLbl="node1" presStyleIdx="5" presStyleCnt="9">
        <dgm:presLayoutVars>
          <dgm:bulletEnabled val="1"/>
        </dgm:presLayoutVars>
      </dgm:prSet>
      <dgm:spPr/>
    </dgm:pt>
    <dgm:pt modelId="{18C64430-80D4-4AD0-B294-17C468A1075F}" type="pres">
      <dgm:prSet presAssocID="{B6076C2C-B148-429A-AA55-7D8B9235F2F2}" presName="sibTrans" presStyleCnt="0"/>
      <dgm:spPr/>
    </dgm:pt>
    <dgm:pt modelId="{0168F7FA-8FD3-496B-8B2D-222DD3010D55}" type="pres">
      <dgm:prSet presAssocID="{AAE778EC-7028-47BD-9562-2EDEE0D192B1}" presName="node" presStyleLbl="node1" presStyleIdx="6" presStyleCnt="9">
        <dgm:presLayoutVars>
          <dgm:bulletEnabled val="1"/>
        </dgm:presLayoutVars>
      </dgm:prSet>
      <dgm:spPr/>
    </dgm:pt>
    <dgm:pt modelId="{9B2A5EB1-A0CC-4A25-918C-97952558D67E}" type="pres">
      <dgm:prSet presAssocID="{43D73180-8B46-41E6-A292-865194EAC4F3}" presName="sibTrans" presStyleCnt="0"/>
      <dgm:spPr/>
    </dgm:pt>
    <dgm:pt modelId="{1969DF3E-33A8-4083-A394-FD6F1741134D}" type="pres">
      <dgm:prSet presAssocID="{29024707-0521-41DC-AF89-83D7193D705C}" presName="node" presStyleLbl="node1" presStyleIdx="7" presStyleCnt="9">
        <dgm:presLayoutVars>
          <dgm:bulletEnabled val="1"/>
        </dgm:presLayoutVars>
      </dgm:prSet>
      <dgm:spPr/>
    </dgm:pt>
    <dgm:pt modelId="{C49694AF-6D5A-4035-9A4E-7A134BE7BCDC}" type="pres">
      <dgm:prSet presAssocID="{BE735278-7D2C-4C78-AAF1-3736BD8208D5}" presName="sibTrans" presStyleCnt="0"/>
      <dgm:spPr/>
    </dgm:pt>
    <dgm:pt modelId="{717DF120-10BD-43CC-911D-459196D32D57}" type="pres">
      <dgm:prSet presAssocID="{A847D8B8-D609-4FBF-960F-DC2B2786439A}" presName="node" presStyleLbl="node1" presStyleIdx="8" presStyleCnt="9">
        <dgm:presLayoutVars>
          <dgm:bulletEnabled val="1"/>
        </dgm:presLayoutVars>
      </dgm:prSet>
      <dgm:spPr/>
    </dgm:pt>
  </dgm:ptLst>
  <dgm:cxnLst>
    <dgm:cxn modelId="{F4E95306-FACB-40CD-A55D-B3C9DE781F42}" type="presOf" srcId="{A847D8B8-D609-4FBF-960F-DC2B2786439A}" destId="{717DF120-10BD-43CC-911D-459196D32D57}" srcOrd="0" destOrd="0" presId="urn:microsoft.com/office/officeart/2005/8/layout/default"/>
    <dgm:cxn modelId="{0F18AE12-F864-405E-80AB-6E54E5E2E73F}" type="presOf" srcId="{AAE778EC-7028-47BD-9562-2EDEE0D192B1}" destId="{0168F7FA-8FD3-496B-8B2D-222DD3010D55}" srcOrd="0" destOrd="0" presId="urn:microsoft.com/office/officeart/2005/8/layout/default"/>
    <dgm:cxn modelId="{48368413-28CD-4D30-8114-6F3B8ED644D4}" type="presOf" srcId="{64A15809-0B59-49EC-A363-ACF7B603AAC9}" destId="{6D030462-68E7-400D-B2A7-EBF78442A3C9}" srcOrd="0" destOrd="0" presId="urn:microsoft.com/office/officeart/2005/8/layout/default"/>
    <dgm:cxn modelId="{39669B23-0ADB-4773-BCD5-6280CF33CE4A}" srcId="{A63E32AB-D4D4-4E03-BD47-494F90160E9D}" destId="{29024707-0521-41DC-AF89-83D7193D705C}" srcOrd="7" destOrd="0" parTransId="{8D057E47-83B1-48FF-8AB1-4C21B5ED32D6}" sibTransId="{BE735278-7D2C-4C78-AAF1-3736BD8208D5}"/>
    <dgm:cxn modelId="{95E7EC5D-4B55-452B-BF6F-4F082F99969C}" srcId="{A63E32AB-D4D4-4E03-BD47-494F90160E9D}" destId="{C24BD64F-46BE-417B-A131-562132458DB6}" srcOrd="3" destOrd="0" parTransId="{A3F50B98-028A-4CA0-8821-EB311FA256FF}" sibTransId="{4E547694-FCFF-47B4-8951-FE11104F971A}"/>
    <dgm:cxn modelId="{805BE147-05CE-4092-A8FB-383D8180B225}" type="presOf" srcId="{A63E32AB-D4D4-4E03-BD47-494F90160E9D}" destId="{265D79B5-6D21-4FAC-93AE-B0B5B461525A}" srcOrd="0" destOrd="0" presId="urn:microsoft.com/office/officeart/2005/8/layout/default"/>
    <dgm:cxn modelId="{FC466268-B5DB-45FC-826F-AA90D751A798}" type="presOf" srcId="{CBCD7686-7633-42CB-B593-F13C74CB2FC0}" destId="{876A4BDE-1883-4C74-9CB4-1187F7F7B077}" srcOrd="0" destOrd="0" presId="urn:microsoft.com/office/officeart/2005/8/layout/default"/>
    <dgm:cxn modelId="{28921C4A-3CB7-49B6-9D4A-C297E741AF11}" type="presOf" srcId="{3A10D75B-176B-4231-9C23-AD0C406A4C73}" destId="{53B7E21B-B3EA-404B-BE72-ABF1170B7E03}" srcOrd="0" destOrd="0" presId="urn:microsoft.com/office/officeart/2005/8/layout/default"/>
    <dgm:cxn modelId="{3FCC0D79-00D9-4C67-BEFD-49678C098E9A}" srcId="{A63E32AB-D4D4-4E03-BD47-494F90160E9D}" destId="{DAC0A624-0E4F-4325-847B-B8910F39BA60}" srcOrd="2" destOrd="0" parTransId="{D4E729A7-98D5-4BB4-B093-E7F260634D3D}" sibTransId="{CCB63B3E-9719-4852-AB52-60441BB3A8BA}"/>
    <dgm:cxn modelId="{9BFE6F97-37E8-484D-B5C4-4D6ABE69DBEC}" srcId="{A63E32AB-D4D4-4E03-BD47-494F90160E9D}" destId="{3A10D75B-176B-4231-9C23-AD0C406A4C73}" srcOrd="4" destOrd="0" parTransId="{25005637-7522-4703-8BF1-706215C69A0C}" sibTransId="{5FF56694-84DF-4A4D-A371-ED9182496FE8}"/>
    <dgm:cxn modelId="{CAAA94B3-99C1-4A23-B0ED-7E9E08E5DFCD}" srcId="{A63E32AB-D4D4-4E03-BD47-494F90160E9D}" destId="{17DA3C84-5CC6-4904-81B7-C487FAD380C7}" srcOrd="5" destOrd="0" parTransId="{F7AAD9D2-AF68-409B-BE75-9D7E171AF349}" sibTransId="{B6076C2C-B148-429A-AA55-7D8B9235F2F2}"/>
    <dgm:cxn modelId="{141D39CE-C1A2-43DF-9860-59DC55F5BFF7}" srcId="{A63E32AB-D4D4-4E03-BD47-494F90160E9D}" destId="{A847D8B8-D609-4FBF-960F-DC2B2786439A}" srcOrd="8" destOrd="0" parTransId="{FD929547-C17D-446E-819F-9B22783898D5}" sibTransId="{411ADD32-4529-41A9-9E08-7D79DDEF6B1F}"/>
    <dgm:cxn modelId="{3465F0D8-9777-47A8-B5F1-CC7577741077}" type="presOf" srcId="{17DA3C84-5CC6-4904-81B7-C487FAD380C7}" destId="{2A3B2421-BD0E-4B24-9BE2-AC0A2E6C4061}" srcOrd="0" destOrd="0" presId="urn:microsoft.com/office/officeart/2005/8/layout/default"/>
    <dgm:cxn modelId="{D63354E1-A107-4203-AE0B-6B38FE517280}" srcId="{A63E32AB-D4D4-4E03-BD47-494F90160E9D}" destId="{64A15809-0B59-49EC-A363-ACF7B603AAC9}" srcOrd="0" destOrd="0" parTransId="{CDFCA3D7-84CF-4189-8541-5CB33E0635D8}" sibTransId="{6125444D-CBA2-49D3-A6D0-F284FB4FFABB}"/>
    <dgm:cxn modelId="{EDA226F0-AFA0-406F-9DDE-70492F5E613B}" type="presOf" srcId="{29024707-0521-41DC-AF89-83D7193D705C}" destId="{1969DF3E-33A8-4083-A394-FD6F1741134D}" srcOrd="0" destOrd="0" presId="urn:microsoft.com/office/officeart/2005/8/layout/default"/>
    <dgm:cxn modelId="{8835E9F2-3BDB-4C23-8B90-6D35E61E9965}" srcId="{A63E32AB-D4D4-4E03-BD47-494F90160E9D}" destId="{CBCD7686-7633-42CB-B593-F13C74CB2FC0}" srcOrd="1" destOrd="0" parTransId="{D2683B7A-BAD7-4DCE-A032-458DD184B023}" sibTransId="{CD90DFBB-9265-40F0-BE2D-186BCDE8E9AD}"/>
    <dgm:cxn modelId="{4843CAF6-36DD-4D1B-A2E9-C18B691E31E3}" type="presOf" srcId="{DAC0A624-0E4F-4325-847B-B8910F39BA60}" destId="{2361346E-C0C5-4D7B-97FA-EAA316A1B885}" srcOrd="0" destOrd="0" presId="urn:microsoft.com/office/officeart/2005/8/layout/default"/>
    <dgm:cxn modelId="{7646B2F7-94DD-46C0-B366-E9738C244B71}" type="presOf" srcId="{C24BD64F-46BE-417B-A131-562132458DB6}" destId="{F48ABFD3-512A-4832-8EF4-DEAF4604071E}" srcOrd="0" destOrd="0" presId="urn:microsoft.com/office/officeart/2005/8/layout/default"/>
    <dgm:cxn modelId="{8B72F1F9-8581-4D6D-8A51-5C676CE03289}" srcId="{A63E32AB-D4D4-4E03-BD47-494F90160E9D}" destId="{AAE778EC-7028-47BD-9562-2EDEE0D192B1}" srcOrd="6" destOrd="0" parTransId="{4D52CF45-C09D-4457-9EA5-5D68C30F90EB}" sibTransId="{43D73180-8B46-41E6-A292-865194EAC4F3}"/>
    <dgm:cxn modelId="{5A87B552-4CF2-4EFA-AE76-E3BF9109B8D2}" type="presParOf" srcId="{265D79B5-6D21-4FAC-93AE-B0B5B461525A}" destId="{6D030462-68E7-400D-B2A7-EBF78442A3C9}" srcOrd="0" destOrd="0" presId="urn:microsoft.com/office/officeart/2005/8/layout/default"/>
    <dgm:cxn modelId="{5001E103-8A54-4260-867E-68A145D4F6DE}" type="presParOf" srcId="{265D79B5-6D21-4FAC-93AE-B0B5B461525A}" destId="{5E4F6879-FC15-40C3-844A-3840624E432F}" srcOrd="1" destOrd="0" presId="urn:microsoft.com/office/officeart/2005/8/layout/default"/>
    <dgm:cxn modelId="{E8A89286-1441-4C1B-BF31-7C476D2B07BF}" type="presParOf" srcId="{265D79B5-6D21-4FAC-93AE-B0B5B461525A}" destId="{876A4BDE-1883-4C74-9CB4-1187F7F7B077}" srcOrd="2" destOrd="0" presId="urn:microsoft.com/office/officeart/2005/8/layout/default"/>
    <dgm:cxn modelId="{FB70543D-C04A-4147-AA33-9BD6AD7A5274}" type="presParOf" srcId="{265D79B5-6D21-4FAC-93AE-B0B5B461525A}" destId="{F5567525-5048-4F66-A127-03D61A091C0A}" srcOrd="3" destOrd="0" presId="urn:microsoft.com/office/officeart/2005/8/layout/default"/>
    <dgm:cxn modelId="{34150BF7-4614-41FE-BBDC-E562C218B57C}" type="presParOf" srcId="{265D79B5-6D21-4FAC-93AE-B0B5B461525A}" destId="{2361346E-C0C5-4D7B-97FA-EAA316A1B885}" srcOrd="4" destOrd="0" presId="urn:microsoft.com/office/officeart/2005/8/layout/default"/>
    <dgm:cxn modelId="{F0178DEE-E3F2-4561-8829-8D99648E8CA9}" type="presParOf" srcId="{265D79B5-6D21-4FAC-93AE-B0B5B461525A}" destId="{E4F165E7-C7BB-488E-A8F7-AFB81D1F7166}" srcOrd="5" destOrd="0" presId="urn:microsoft.com/office/officeart/2005/8/layout/default"/>
    <dgm:cxn modelId="{C5EB0339-84C2-4E03-A314-9850E15ABCA7}" type="presParOf" srcId="{265D79B5-6D21-4FAC-93AE-B0B5B461525A}" destId="{F48ABFD3-512A-4832-8EF4-DEAF4604071E}" srcOrd="6" destOrd="0" presId="urn:microsoft.com/office/officeart/2005/8/layout/default"/>
    <dgm:cxn modelId="{37219513-81C6-45B5-9DF6-435B17CE07A1}" type="presParOf" srcId="{265D79B5-6D21-4FAC-93AE-B0B5B461525A}" destId="{0BE35567-768C-438E-8030-3ED9E54FCDC2}" srcOrd="7" destOrd="0" presId="urn:microsoft.com/office/officeart/2005/8/layout/default"/>
    <dgm:cxn modelId="{A5573BD2-67BA-4E00-B4A3-CE108A101150}" type="presParOf" srcId="{265D79B5-6D21-4FAC-93AE-B0B5B461525A}" destId="{53B7E21B-B3EA-404B-BE72-ABF1170B7E03}" srcOrd="8" destOrd="0" presId="urn:microsoft.com/office/officeart/2005/8/layout/default"/>
    <dgm:cxn modelId="{D28BED9A-E4BE-4590-B85D-F75FD04BF729}" type="presParOf" srcId="{265D79B5-6D21-4FAC-93AE-B0B5B461525A}" destId="{EEB912DE-7F03-4432-99BC-DC503487ECD7}" srcOrd="9" destOrd="0" presId="urn:microsoft.com/office/officeart/2005/8/layout/default"/>
    <dgm:cxn modelId="{C3F177CB-A83D-4F44-9606-67A1C3C1DE9F}" type="presParOf" srcId="{265D79B5-6D21-4FAC-93AE-B0B5B461525A}" destId="{2A3B2421-BD0E-4B24-9BE2-AC0A2E6C4061}" srcOrd="10" destOrd="0" presId="urn:microsoft.com/office/officeart/2005/8/layout/default"/>
    <dgm:cxn modelId="{54EBA63B-3B78-4B1A-AC59-695E8E28C54D}" type="presParOf" srcId="{265D79B5-6D21-4FAC-93AE-B0B5B461525A}" destId="{18C64430-80D4-4AD0-B294-17C468A1075F}" srcOrd="11" destOrd="0" presId="urn:microsoft.com/office/officeart/2005/8/layout/default"/>
    <dgm:cxn modelId="{95BBA2A4-82A9-4A0D-90B9-A9C28BD30AC9}" type="presParOf" srcId="{265D79B5-6D21-4FAC-93AE-B0B5B461525A}" destId="{0168F7FA-8FD3-496B-8B2D-222DD3010D55}" srcOrd="12" destOrd="0" presId="urn:microsoft.com/office/officeart/2005/8/layout/default"/>
    <dgm:cxn modelId="{BE2A9550-A9E1-4022-8103-59B9A752A270}" type="presParOf" srcId="{265D79B5-6D21-4FAC-93AE-B0B5B461525A}" destId="{9B2A5EB1-A0CC-4A25-918C-97952558D67E}" srcOrd="13" destOrd="0" presId="urn:microsoft.com/office/officeart/2005/8/layout/default"/>
    <dgm:cxn modelId="{07968EC0-AFA7-4FEC-B576-A160493D898F}" type="presParOf" srcId="{265D79B5-6D21-4FAC-93AE-B0B5B461525A}" destId="{1969DF3E-33A8-4083-A394-FD6F1741134D}" srcOrd="14" destOrd="0" presId="urn:microsoft.com/office/officeart/2005/8/layout/default"/>
    <dgm:cxn modelId="{C2660D45-99D7-437D-B089-E7331CF4F8FE}" type="presParOf" srcId="{265D79B5-6D21-4FAC-93AE-B0B5B461525A}" destId="{C49694AF-6D5A-4035-9A4E-7A134BE7BCDC}" srcOrd="15" destOrd="0" presId="urn:microsoft.com/office/officeart/2005/8/layout/default"/>
    <dgm:cxn modelId="{2606ADA2-6480-4A21-89AB-E52FBAC68DB9}" type="presParOf" srcId="{265D79B5-6D21-4FAC-93AE-B0B5B461525A}" destId="{717DF120-10BD-43CC-911D-459196D32D57}"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C6DA4-88A4-4236-AB51-7E0CA12A5122}">
      <dsp:nvSpPr>
        <dsp:cNvPr id="0" name=""/>
        <dsp:cNvSpPr/>
      </dsp:nvSpPr>
      <dsp:spPr>
        <a:xfrm>
          <a:off x="10250843" y="2278134"/>
          <a:ext cx="179313" cy="1865049"/>
        </a:xfrm>
        <a:custGeom>
          <a:avLst/>
          <a:gdLst/>
          <a:ahLst/>
          <a:cxnLst/>
          <a:rect l="0" t="0" r="0" b="0"/>
          <a:pathLst>
            <a:path>
              <a:moveTo>
                <a:pt x="0" y="0"/>
              </a:moveTo>
              <a:lnTo>
                <a:pt x="0" y="1865049"/>
              </a:lnTo>
              <a:lnTo>
                <a:pt x="179313" y="186504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C094C8-AE3A-4F51-9F0E-39D98E3FFEBE}">
      <dsp:nvSpPr>
        <dsp:cNvPr id="0" name=""/>
        <dsp:cNvSpPr/>
      </dsp:nvSpPr>
      <dsp:spPr>
        <a:xfrm>
          <a:off x="10250843" y="2278134"/>
          <a:ext cx="179313" cy="1169237"/>
        </a:xfrm>
        <a:custGeom>
          <a:avLst/>
          <a:gdLst/>
          <a:ahLst/>
          <a:cxnLst/>
          <a:rect l="0" t="0" r="0" b="0"/>
          <a:pathLst>
            <a:path>
              <a:moveTo>
                <a:pt x="0" y="0"/>
              </a:moveTo>
              <a:lnTo>
                <a:pt x="0" y="1169237"/>
              </a:lnTo>
              <a:lnTo>
                <a:pt x="179313" y="116923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85EAEE-6422-4665-BD53-323350DB17FB}">
      <dsp:nvSpPr>
        <dsp:cNvPr id="0" name=""/>
        <dsp:cNvSpPr/>
      </dsp:nvSpPr>
      <dsp:spPr>
        <a:xfrm>
          <a:off x="10250843" y="2278134"/>
          <a:ext cx="179313" cy="473425"/>
        </a:xfrm>
        <a:custGeom>
          <a:avLst/>
          <a:gdLst/>
          <a:ahLst/>
          <a:cxnLst/>
          <a:rect l="0" t="0" r="0" b="0"/>
          <a:pathLst>
            <a:path>
              <a:moveTo>
                <a:pt x="0" y="0"/>
              </a:moveTo>
              <a:lnTo>
                <a:pt x="0" y="473425"/>
              </a:lnTo>
              <a:lnTo>
                <a:pt x="179313" y="4734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D86425-CF61-48B9-8057-F72110BC9CC9}">
      <dsp:nvSpPr>
        <dsp:cNvPr id="0" name=""/>
        <dsp:cNvSpPr/>
      </dsp:nvSpPr>
      <dsp:spPr>
        <a:xfrm>
          <a:off x="5666407" y="1429386"/>
          <a:ext cx="5062604" cy="251038"/>
        </a:xfrm>
        <a:custGeom>
          <a:avLst/>
          <a:gdLst/>
          <a:ahLst/>
          <a:cxnLst/>
          <a:rect l="0" t="0" r="0" b="0"/>
          <a:pathLst>
            <a:path>
              <a:moveTo>
                <a:pt x="0" y="0"/>
              </a:moveTo>
              <a:lnTo>
                <a:pt x="0" y="125519"/>
              </a:lnTo>
              <a:lnTo>
                <a:pt x="5062604" y="125519"/>
              </a:lnTo>
              <a:lnTo>
                <a:pt x="5062604" y="251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C26DCF-9A81-447C-BE71-07B25796C847}">
      <dsp:nvSpPr>
        <dsp:cNvPr id="0" name=""/>
        <dsp:cNvSpPr/>
      </dsp:nvSpPr>
      <dsp:spPr>
        <a:xfrm>
          <a:off x="8804385" y="2278134"/>
          <a:ext cx="179313" cy="1169237"/>
        </a:xfrm>
        <a:custGeom>
          <a:avLst/>
          <a:gdLst/>
          <a:ahLst/>
          <a:cxnLst/>
          <a:rect l="0" t="0" r="0" b="0"/>
          <a:pathLst>
            <a:path>
              <a:moveTo>
                <a:pt x="0" y="0"/>
              </a:moveTo>
              <a:lnTo>
                <a:pt x="0" y="1169237"/>
              </a:lnTo>
              <a:lnTo>
                <a:pt x="179313" y="116923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06B0B5-DE6C-4CF6-9E2E-24475C912D6A}">
      <dsp:nvSpPr>
        <dsp:cNvPr id="0" name=""/>
        <dsp:cNvSpPr/>
      </dsp:nvSpPr>
      <dsp:spPr>
        <a:xfrm>
          <a:off x="8804385" y="2278134"/>
          <a:ext cx="179313" cy="473425"/>
        </a:xfrm>
        <a:custGeom>
          <a:avLst/>
          <a:gdLst/>
          <a:ahLst/>
          <a:cxnLst/>
          <a:rect l="0" t="0" r="0" b="0"/>
          <a:pathLst>
            <a:path>
              <a:moveTo>
                <a:pt x="0" y="0"/>
              </a:moveTo>
              <a:lnTo>
                <a:pt x="0" y="473425"/>
              </a:lnTo>
              <a:lnTo>
                <a:pt x="179313" y="4734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F2650B-1A24-4E07-B20E-E56099EB7ED7}">
      <dsp:nvSpPr>
        <dsp:cNvPr id="0" name=""/>
        <dsp:cNvSpPr/>
      </dsp:nvSpPr>
      <dsp:spPr>
        <a:xfrm>
          <a:off x="5666407" y="1429386"/>
          <a:ext cx="3616145" cy="251038"/>
        </a:xfrm>
        <a:custGeom>
          <a:avLst/>
          <a:gdLst/>
          <a:ahLst/>
          <a:cxnLst/>
          <a:rect l="0" t="0" r="0" b="0"/>
          <a:pathLst>
            <a:path>
              <a:moveTo>
                <a:pt x="0" y="0"/>
              </a:moveTo>
              <a:lnTo>
                <a:pt x="0" y="125519"/>
              </a:lnTo>
              <a:lnTo>
                <a:pt x="3616145" y="125519"/>
              </a:lnTo>
              <a:lnTo>
                <a:pt x="3616145" y="251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CE2947-12CA-47E1-A31B-5AF9211262EA}">
      <dsp:nvSpPr>
        <dsp:cNvPr id="0" name=""/>
        <dsp:cNvSpPr/>
      </dsp:nvSpPr>
      <dsp:spPr>
        <a:xfrm>
          <a:off x="7357927" y="2278134"/>
          <a:ext cx="179313" cy="1169237"/>
        </a:xfrm>
        <a:custGeom>
          <a:avLst/>
          <a:gdLst/>
          <a:ahLst/>
          <a:cxnLst/>
          <a:rect l="0" t="0" r="0" b="0"/>
          <a:pathLst>
            <a:path>
              <a:moveTo>
                <a:pt x="0" y="0"/>
              </a:moveTo>
              <a:lnTo>
                <a:pt x="0" y="1169237"/>
              </a:lnTo>
              <a:lnTo>
                <a:pt x="179313" y="116923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864564-E60D-4D90-A510-9A61704F0592}">
      <dsp:nvSpPr>
        <dsp:cNvPr id="0" name=""/>
        <dsp:cNvSpPr/>
      </dsp:nvSpPr>
      <dsp:spPr>
        <a:xfrm>
          <a:off x="7357927" y="2278134"/>
          <a:ext cx="179313" cy="473425"/>
        </a:xfrm>
        <a:custGeom>
          <a:avLst/>
          <a:gdLst/>
          <a:ahLst/>
          <a:cxnLst/>
          <a:rect l="0" t="0" r="0" b="0"/>
          <a:pathLst>
            <a:path>
              <a:moveTo>
                <a:pt x="0" y="0"/>
              </a:moveTo>
              <a:lnTo>
                <a:pt x="0" y="473425"/>
              </a:lnTo>
              <a:lnTo>
                <a:pt x="179313" y="4734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B721D0-1AED-44EE-AC2F-D402F36D5C64}">
      <dsp:nvSpPr>
        <dsp:cNvPr id="0" name=""/>
        <dsp:cNvSpPr/>
      </dsp:nvSpPr>
      <dsp:spPr>
        <a:xfrm>
          <a:off x="5666407" y="1429386"/>
          <a:ext cx="2169687" cy="251038"/>
        </a:xfrm>
        <a:custGeom>
          <a:avLst/>
          <a:gdLst/>
          <a:ahLst/>
          <a:cxnLst/>
          <a:rect l="0" t="0" r="0" b="0"/>
          <a:pathLst>
            <a:path>
              <a:moveTo>
                <a:pt x="0" y="0"/>
              </a:moveTo>
              <a:lnTo>
                <a:pt x="0" y="125519"/>
              </a:lnTo>
              <a:lnTo>
                <a:pt x="2169687" y="125519"/>
              </a:lnTo>
              <a:lnTo>
                <a:pt x="2169687" y="251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E2613E-45D3-4FC3-8063-41CC0C2EB6F6}">
      <dsp:nvSpPr>
        <dsp:cNvPr id="0" name=""/>
        <dsp:cNvSpPr/>
      </dsp:nvSpPr>
      <dsp:spPr>
        <a:xfrm>
          <a:off x="5911468" y="2278134"/>
          <a:ext cx="179313" cy="1169237"/>
        </a:xfrm>
        <a:custGeom>
          <a:avLst/>
          <a:gdLst/>
          <a:ahLst/>
          <a:cxnLst/>
          <a:rect l="0" t="0" r="0" b="0"/>
          <a:pathLst>
            <a:path>
              <a:moveTo>
                <a:pt x="0" y="0"/>
              </a:moveTo>
              <a:lnTo>
                <a:pt x="0" y="1169237"/>
              </a:lnTo>
              <a:lnTo>
                <a:pt x="179313" y="116923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5CAD5C-2F18-4507-A1A8-D5D24454F3DE}">
      <dsp:nvSpPr>
        <dsp:cNvPr id="0" name=""/>
        <dsp:cNvSpPr/>
      </dsp:nvSpPr>
      <dsp:spPr>
        <a:xfrm>
          <a:off x="5911468" y="2278134"/>
          <a:ext cx="179313" cy="473425"/>
        </a:xfrm>
        <a:custGeom>
          <a:avLst/>
          <a:gdLst/>
          <a:ahLst/>
          <a:cxnLst/>
          <a:rect l="0" t="0" r="0" b="0"/>
          <a:pathLst>
            <a:path>
              <a:moveTo>
                <a:pt x="0" y="0"/>
              </a:moveTo>
              <a:lnTo>
                <a:pt x="0" y="473425"/>
              </a:lnTo>
              <a:lnTo>
                <a:pt x="179313" y="4734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CE05A-941B-434F-BDB2-5BCB44902FED}">
      <dsp:nvSpPr>
        <dsp:cNvPr id="0" name=""/>
        <dsp:cNvSpPr/>
      </dsp:nvSpPr>
      <dsp:spPr>
        <a:xfrm>
          <a:off x="5666407" y="1429386"/>
          <a:ext cx="723229" cy="251038"/>
        </a:xfrm>
        <a:custGeom>
          <a:avLst/>
          <a:gdLst/>
          <a:ahLst/>
          <a:cxnLst/>
          <a:rect l="0" t="0" r="0" b="0"/>
          <a:pathLst>
            <a:path>
              <a:moveTo>
                <a:pt x="0" y="0"/>
              </a:moveTo>
              <a:lnTo>
                <a:pt x="0" y="125519"/>
              </a:lnTo>
              <a:lnTo>
                <a:pt x="723229" y="125519"/>
              </a:lnTo>
              <a:lnTo>
                <a:pt x="723229" y="251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054F93-E10B-4F75-B42C-8C7CE9A2F049}">
      <dsp:nvSpPr>
        <dsp:cNvPr id="0" name=""/>
        <dsp:cNvSpPr/>
      </dsp:nvSpPr>
      <dsp:spPr>
        <a:xfrm>
          <a:off x="4465010" y="2278134"/>
          <a:ext cx="179313" cy="1169237"/>
        </a:xfrm>
        <a:custGeom>
          <a:avLst/>
          <a:gdLst/>
          <a:ahLst/>
          <a:cxnLst/>
          <a:rect l="0" t="0" r="0" b="0"/>
          <a:pathLst>
            <a:path>
              <a:moveTo>
                <a:pt x="0" y="0"/>
              </a:moveTo>
              <a:lnTo>
                <a:pt x="0" y="1169237"/>
              </a:lnTo>
              <a:lnTo>
                <a:pt x="179313" y="116923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79049F-3AEE-485C-93A9-C8E987C58FB5}">
      <dsp:nvSpPr>
        <dsp:cNvPr id="0" name=""/>
        <dsp:cNvSpPr/>
      </dsp:nvSpPr>
      <dsp:spPr>
        <a:xfrm>
          <a:off x="4465010" y="2278134"/>
          <a:ext cx="179313" cy="473425"/>
        </a:xfrm>
        <a:custGeom>
          <a:avLst/>
          <a:gdLst/>
          <a:ahLst/>
          <a:cxnLst/>
          <a:rect l="0" t="0" r="0" b="0"/>
          <a:pathLst>
            <a:path>
              <a:moveTo>
                <a:pt x="0" y="0"/>
              </a:moveTo>
              <a:lnTo>
                <a:pt x="0" y="473425"/>
              </a:lnTo>
              <a:lnTo>
                <a:pt x="179313" y="4734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15D6F0-F78B-43AE-86B4-FDC76B9B4227}">
      <dsp:nvSpPr>
        <dsp:cNvPr id="0" name=""/>
        <dsp:cNvSpPr/>
      </dsp:nvSpPr>
      <dsp:spPr>
        <a:xfrm>
          <a:off x="4943178" y="1429386"/>
          <a:ext cx="723229" cy="251038"/>
        </a:xfrm>
        <a:custGeom>
          <a:avLst/>
          <a:gdLst/>
          <a:ahLst/>
          <a:cxnLst/>
          <a:rect l="0" t="0" r="0" b="0"/>
          <a:pathLst>
            <a:path>
              <a:moveTo>
                <a:pt x="723229" y="0"/>
              </a:moveTo>
              <a:lnTo>
                <a:pt x="723229" y="125519"/>
              </a:lnTo>
              <a:lnTo>
                <a:pt x="0" y="125519"/>
              </a:lnTo>
              <a:lnTo>
                <a:pt x="0" y="251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CA87BB-3E69-4777-89A3-17FD667084C3}">
      <dsp:nvSpPr>
        <dsp:cNvPr id="0" name=""/>
        <dsp:cNvSpPr/>
      </dsp:nvSpPr>
      <dsp:spPr>
        <a:xfrm>
          <a:off x="3018552" y="2278134"/>
          <a:ext cx="179313" cy="1865049"/>
        </a:xfrm>
        <a:custGeom>
          <a:avLst/>
          <a:gdLst/>
          <a:ahLst/>
          <a:cxnLst/>
          <a:rect l="0" t="0" r="0" b="0"/>
          <a:pathLst>
            <a:path>
              <a:moveTo>
                <a:pt x="0" y="0"/>
              </a:moveTo>
              <a:lnTo>
                <a:pt x="0" y="1865049"/>
              </a:lnTo>
              <a:lnTo>
                <a:pt x="179313" y="186504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BFF0B4-AF17-4F43-8620-379D88E41CB9}">
      <dsp:nvSpPr>
        <dsp:cNvPr id="0" name=""/>
        <dsp:cNvSpPr/>
      </dsp:nvSpPr>
      <dsp:spPr>
        <a:xfrm>
          <a:off x="3018552" y="2278134"/>
          <a:ext cx="179313" cy="1169237"/>
        </a:xfrm>
        <a:custGeom>
          <a:avLst/>
          <a:gdLst/>
          <a:ahLst/>
          <a:cxnLst/>
          <a:rect l="0" t="0" r="0" b="0"/>
          <a:pathLst>
            <a:path>
              <a:moveTo>
                <a:pt x="0" y="0"/>
              </a:moveTo>
              <a:lnTo>
                <a:pt x="0" y="1169237"/>
              </a:lnTo>
              <a:lnTo>
                <a:pt x="179313" y="116923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08817A-0CDA-4CD2-8601-3497D8D7CD8C}">
      <dsp:nvSpPr>
        <dsp:cNvPr id="0" name=""/>
        <dsp:cNvSpPr/>
      </dsp:nvSpPr>
      <dsp:spPr>
        <a:xfrm>
          <a:off x="3018552" y="2278134"/>
          <a:ext cx="179313" cy="473425"/>
        </a:xfrm>
        <a:custGeom>
          <a:avLst/>
          <a:gdLst/>
          <a:ahLst/>
          <a:cxnLst/>
          <a:rect l="0" t="0" r="0" b="0"/>
          <a:pathLst>
            <a:path>
              <a:moveTo>
                <a:pt x="0" y="0"/>
              </a:moveTo>
              <a:lnTo>
                <a:pt x="0" y="473425"/>
              </a:lnTo>
              <a:lnTo>
                <a:pt x="179313" y="4734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835E9D-D9CE-465F-8758-4453CB4E8F73}">
      <dsp:nvSpPr>
        <dsp:cNvPr id="0" name=""/>
        <dsp:cNvSpPr/>
      </dsp:nvSpPr>
      <dsp:spPr>
        <a:xfrm>
          <a:off x="3496720" y="1429386"/>
          <a:ext cx="2169687" cy="251038"/>
        </a:xfrm>
        <a:custGeom>
          <a:avLst/>
          <a:gdLst/>
          <a:ahLst/>
          <a:cxnLst/>
          <a:rect l="0" t="0" r="0" b="0"/>
          <a:pathLst>
            <a:path>
              <a:moveTo>
                <a:pt x="2169687" y="0"/>
              </a:moveTo>
              <a:lnTo>
                <a:pt x="2169687" y="125519"/>
              </a:lnTo>
              <a:lnTo>
                <a:pt x="0" y="125519"/>
              </a:lnTo>
              <a:lnTo>
                <a:pt x="0" y="251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5E1120-9B14-4216-A278-18FB70F85391}">
      <dsp:nvSpPr>
        <dsp:cNvPr id="0" name=""/>
        <dsp:cNvSpPr/>
      </dsp:nvSpPr>
      <dsp:spPr>
        <a:xfrm>
          <a:off x="1572093" y="2278134"/>
          <a:ext cx="179313" cy="1169237"/>
        </a:xfrm>
        <a:custGeom>
          <a:avLst/>
          <a:gdLst/>
          <a:ahLst/>
          <a:cxnLst/>
          <a:rect l="0" t="0" r="0" b="0"/>
          <a:pathLst>
            <a:path>
              <a:moveTo>
                <a:pt x="0" y="0"/>
              </a:moveTo>
              <a:lnTo>
                <a:pt x="0" y="1169237"/>
              </a:lnTo>
              <a:lnTo>
                <a:pt x="179313" y="116923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F23A16-1793-481B-9D01-2EC6208FE6F7}">
      <dsp:nvSpPr>
        <dsp:cNvPr id="0" name=""/>
        <dsp:cNvSpPr/>
      </dsp:nvSpPr>
      <dsp:spPr>
        <a:xfrm>
          <a:off x="1572093" y="2278134"/>
          <a:ext cx="179313" cy="473425"/>
        </a:xfrm>
        <a:custGeom>
          <a:avLst/>
          <a:gdLst/>
          <a:ahLst/>
          <a:cxnLst/>
          <a:rect l="0" t="0" r="0" b="0"/>
          <a:pathLst>
            <a:path>
              <a:moveTo>
                <a:pt x="0" y="0"/>
              </a:moveTo>
              <a:lnTo>
                <a:pt x="0" y="473425"/>
              </a:lnTo>
              <a:lnTo>
                <a:pt x="179313" y="4734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4708C6-8DB5-4B05-A870-0FA56D7492AA}">
      <dsp:nvSpPr>
        <dsp:cNvPr id="0" name=""/>
        <dsp:cNvSpPr/>
      </dsp:nvSpPr>
      <dsp:spPr>
        <a:xfrm>
          <a:off x="2050261" y="1429386"/>
          <a:ext cx="3616145" cy="251038"/>
        </a:xfrm>
        <a:custGeom>
          <a:avLst/>
          <a:gdLst/>
          <a:ahLst/>
          <a:cxnLst/>
          <a:rect l="0" t="0" r="0" b="0"/>
          <a:pathLst>
            <a:path>
              <a:moveTo>
                <a:pt x="3616145" y="0"/>
              </a:moveTo>
              <a:lnTo>
                <a:pt x="3616145" y="125519"/>
              </a:lnTo>
              <a:lnTo>
                <a:pt x="0" y="125519"/>
              </a:lnTo>
              <a:lnTo>
                <a:pt x="0" y="251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B922BC-6D90-4C7B-B8A8-63B18A0449D1}">
      <dsp:nvSpPr>
        <dsp:cNvPr id="0" name=""/>
        <dsp:cNvSpPr/>
      </dsp:nvSpPr>
      <dsp:spPr>
        <a:xfrm>
          <a:off x="125635" y="2278134"/>
          <a:ext cx="179313" cy="1865049"/>
        </a:xfrm>
        <a:custGeom>
          <a:avLst/>
          <a:gdLst/>
          <a:ahLst/>
          <a:cxnLst/>
          <a:rect l="0" t="0" r="0" b="0"/>
          <a:pathLst>
            <a:path>
              <a:moveTo>
                <a:pt x="0" y="0"/>
              </a:moveTo>
              <a:lnTo>
                <a:pt x="0" y="1865049"/>
              </a:lnTo>
              <a:lnTo>
                <a:pt x="179313" y="186504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86C75A-585F-45F1-94AA-39BAC0747C39}">
      <dsp:nvSpPr>
        <dsp:cNvPr id="0" name=""/>
        <dsp:cNvSpPr/>
      </dsp:nvSpPr>
      <dsp:spPr>
        <a:xfrm>
          <a:off x="125635" y="2278134"/>
          <a:ext cx="179313" cy="1169237"/>
        </a:xfrm>
        <a:custGeom>
          <a:avLst/>
          <a:gdLst/>
          <a:ahLst/>
          <a:cxnLst/>
          <a:rect l="0" t="0" r="0" b="0"/>
          <a:pathLst>
            <a:path>
              <a:moveTo>
                <a:pt x="0" y="0"/>
              </a:moveTo>
              <a:lnTo>
                <a:pt x="0" y="1169237"/>
              </a:lnTo>
              <a:lnTo>
                <a:pt x="179313" y="116923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D88962-D9EF-4755-8E22-A81782F0C08B}">
      <dsp:nvSpPr>
        <dsp:cNvPr id="0" name=""/>
        <dsp:cNvSpPr/>
      </dsp:nvSpPr>
      <dsp:spPr>
        <a:xfrm>
          <a:off x="125635" y="2278134"/>
          <a:ext cx="179313" cy="473425"/>
        </a:xfrm>
        <a:custGeom>
          <a:avLst/>
          <a:gdLst/>
          <a:ahLst/>
          <a:cxnLst/>
          <a:rect l="0" t="0" r="0" b="0"/>
          <a:pathLst>
            <a:path>
              <a:moveTo>
                <a:pt x="0" y="0"/>
              </a:moveTo>
              <a:lnTo>
                <a:pt x="0" y="473425"/>
              </a:lnTo>
              <a:lnTo>
                <a:pt x="179313" y="4734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5423C5-AB6A-423F-839C-661132CF38B5}">
      <dsp:nvSpPr>
        <dsp:cNvPr id="0" name=""/>
        <dsp:cNvSpPr/>
      </dsp:nvSpPr>
      <dsp:spPr>
        <a:xfrm>
          <a:off x="603803" y="1429386"/>
          <a:ext cx="5062604" cy="251038"/>
        </a:xfrm>
        <a:custGeom>
          <a:avLst/>
          <a:gdLst/>
          <a:ahLst/>
          <a:cxnLst/>
          <a:rect l="0" t="0" r="0" b="0"/>
          <a:pathLst>
            <a:path>
              <a:moveTo>
                <a:pt x="5062604" y="0"/>
              </a:moveTo>
              <a:lnTo>
                <a:pt x="5062604" y="125519"/>
              </a:lnTo>
              <a:lnTo>
                <a:pt x="0" y="125519"/>
              </a:lnTo>
              <a:lnTo>
                <a:pt x="0" y="251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943E7D-3A11-407F-8EB3-2C488FF1FC2D}">
      <dsp:nvSpPr>
        <dsp:cNvPr id="0" name=""/>
        <dsp:cNvSpPr/>
      </dsp:nvSpPr>
      <dsp:spPr>
        <a:xfrm>
          <a:off x="5068697" y="831676"/>
          <a:ext cx="1195420" cy="5977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cap="none" spc="0" dirty="0">
              <a:ln w="0"/>
              <a:solidFill>
                <a:sysClr val="windowText" lastClr="0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Team Members</a:t>
          </a:r>
        </a:p>
      </dsp:txBody>
      <dsp:txXfrm>
        <a:off x="5068697" y="831676"/>
        <a:ext cx="1195420" cy="597710"/>
      </dsp:txXfrm>
    </dsp:sp>
    <dsp:sp modelId="{A3770310-E4CC-4470-BBC0-CD49E997F0B1}">
      <dsp:nvSpPr>
        <dsp:cNvPr id="0" name=""/>
        <dsp:cNvSpPr/>
      </dsp:nvSpPr>
      <dsp:spPr>
        <a:xfrm>
          <a:off x="6093" y="1680424"/>
          <a:ext cx="1195420" cy="5977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ysClr val="windowText" lastClr="000000"/>
              </a:solidFill>
              <a:latin typeface="Times New Roman" panose="02020603050405020304" pitchFamily="18" charset="0"/>
              <a:cs typeface="Times New Roman" panose="02020603050405020304" pitchFamily="18" charset="0"/>
            </a:rPr>
            <a:t>Abdallah Abualkhair</a:t>
          </a:r>
          <a:endParaRPr lang="en-US" sz="1700" kern="1200" dirty="0">
            <a:solidFill>
              <a:sysClr val="windowText" lastClr="000000"/>
            </a:solidFill>
            <a:latin typeface="Times New Roman" panose="02020603050405020304" pitchFamily="18" charset="0"/>
            <a:cs typeface="Times New Roman" panose="02020603050405020304" pitchFamily="18" charset="0"/>
          </a:endParaRPr>
        </a:p>
      </dsp:txBody>
      <dsp:txXfrm>
        <a:off x="6093" y="1680424"/>
        <a:ext cx="1195420" cy="597710"/>
      </dsp:txXfrm>
    </dsp:sp>
    <dsp:sp modelId="{23310988-72A5-4D38-8876-721AAA8185C1}">
      <dsp:nvSpPr>
        <dsp:cNvPr id="0" name=""/>
        <dsp:cNvSpPr/>
      </dsp:nvSpPr>
      <dsp:spPr>
        <a:xfrm>
          <a:off x="304948" y="2529173"/>
          <a:ext cx="1034181" cy="4447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Microcontroller Interfacing</a:t>
          </a:r>
        </a:p>
      </dsp:txBody>
      <dsp:txXfrm>
        <a:off x="304948" y="2529173"/>
        <a:ext cx="1034181" cy="444773"/>
      </dsp:txXfrm>
    </dsp:sp>
    <dsp:sp modelId="{E5EBF913-8FC1-4968-B8CC-2EE7F5FA0334}">
      <dsp:nvSpPr>
        <dsp:cNvPr id="0" name=""/>
        <dsp:cNvSpPr/>
      </dsp:nvSpPr>
      <dsp:spPr>
        <a:xfrm>
          <a:off x="304948" y="3224985"/>
          <a:ext cx="1034181" cy="444773"/>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Hardware &amp; Testing</a:t>
          </a:r>
        </a:p>
      </dsp:txBody>
      <dsp:txXfrm>
        <a:off x="304948" y="3224985"/>
        <a:ext cx="1034181" cy="444773"/>
      </dsp:txXfrm>
    </dsp:sp>
    <dsp:sp modelId="{583A235D-DF35-4001-89B3-33CCDD7639C1}">
      <dsp:nvSpPr>
        <dsp:cNvPr id="0" name=""/>
        <dsp:cNvSpPr/>
      </dsp:nvSpPr>
      <dsp:spPr>
        <a:xfrm>
          <a:off x="304948" y="3920797"/>
          <a:ext cx="1034181" cy="444773"/>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bg1"/>
              </a:solidFill>
              <a:latin typeface="Times New Roman" panose="02020603050405020304" pitchFamily="18" charset="0"/>
              <a:cs typeface="Times New Roman" panose="02020603050405020304" pitchFamily="18" charset="0"/>
            </a:rPr>
            <a:t>Circuit Analysis</a:t>
          </a:r>
          <a:endParaRPr lang="en-US" sz="1100" kern="1200" dirty="0">
            <a:solidFill>
              <a:schemeClr val="bg1"/>
            </a:solidFill>
            <a:latin typeface="Times New Roman" panose="02020603050405020304" pitchFamily="18" charset="0"/>
            <a:cs typeface="Times New Roman" panose="02020603050405020304" pitchFamily="18" charset="0"/>
          </a:endParaRPr>
        </a:p>
      </dsp:txBody>
      <dsp:txXfrm>
        <a:off x="304948" y="3920797"/>
        <a:ext cx="1034181" cy="444773"/>
      </dsp:txXfrm>
    </dsp:sp>
    <dsp:sp modelId="{2A68948F-E347-454B-8723-7DB5F30D75E3}">
      <dsp:nvSpPr>
        <dsp:cNvPr id="0" name=""/>
        <dsp:cNvSpPr/>
      </dsp:nvSpPr>
      <dsp:spPr>
        <a:xfrm>
          <a:off x="1452551" y="1680424"/>
          <a:ext cx="1195420" cy="5977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ysClr val="windowText" lastClr="000000"/>
              </a:solidFill>
              <a:latin typeface="Times New Roman" panose="02020603050405020304" pitchFamily="18" charset="0"/>
              <a:cs typeface="Times New Roman" panose="02020603050405020304" pitchFamily="18" charset="0"/>
            </a:rPr>
            <a:t>Hanan Ahmed</a:t>
          </a:r>
          <a:endParaRPr lang="en-US" sz="1700" kern="1200" dirty="0">
            <a:solidFill>
              <a:sysClr val="windowText" lastClr="000000"/>
            </a:solidFill>
            <a:latin typeface="Times New Roman" panose="02020603050405020304" pitchFamily="18" charset="0"/>
            <a:cs typeface="Times New Roman" panose="02020603050405020304" pitchFamily="18" charset="0"/>
          </a:endParaRPr>
        </a:p>
      </dsp:txBody>
      <dsp:txXfrm>
        <a:off x="1452551" y="1680424"/>
        <a:ext cx="1195420" cy="597710"/>
      </dsp:txXfrm>
    </dsp:sp>
    <dsp:sp modelId="{8702BB74-AF18-49CA-88E4-4DA274F6DA66}">
      <dsp:nvSpPr>
        <dsp:cNvPr id="0" name=""/>
        <dsp:cNvSpPr/>
      </dsp:nvSpPr>
      <dsp:spPr>
        <a:xfrm>
          <a:off x="1751406" y="2529173"/>
          <a:ext cx="1034181" cy="44477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PCB Design</a:t>
          </a:r>
        </a:p>
      </dsp:txBody>
      <dsp:txXfrm>
        <a:off x="1751406" y="2529173"/>
        <a:ext cx="1034181" cy="444773"/>
      </dsp:txXfrm>
    </dsp:sp>
    <dsp:sp modelId="{BB0E8BCC-715C-4A0D-89AF-603208729D05}">
      <dsp:nvSpPr>
        <dsp:cNvPr id="0" name=""/>
        <dsp:cNvSpPr/>
      </dsp:nvSpPr>
      <dsp:spPr>
        <a:xfrm>
          <a:off x="1751406" y="3224985"/>
          <a:ext cx="1034181" cy="444773"/>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Testing</a:t>
          </a:r>
        </a:p>
      </dsp:txBody>
      <dsp:txXfrm>
        <a:off x="1751406" y="3224985"/>
        <a:ext cx="1034181" cy="444773"/>
      </dsp:txXfrm>
    </dsp:sp>
    <dsp:sp modelId="{A9CFC25B-427B-4994-8511-26ACBC9AC785}">
      <dsp:nvSpPr>
        <dsp:cNvPr id="0" name=""/>
        <dsp:cNvSpPr/>
      </dsp:nvSpPr>
      <dsp:spPr>
        <a:xfrm>
          <a:off x="2899010" y="1680424"/>
          <a:ext cx="1195420" cy="5977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ysClr val="windowText" lastClr="000000"/>
              </a:solidFill>
              <a:latin typeface="Times New Roman" panose="02020603050405020304" pitchFamily="18" charset="0"/>
              <a:cs typeface="Times New Roman" panose="02020603050405020304" pitchFamily="18" charset="0"/>
            </a:rPr>
            <a:t>Hussein Ramadan</a:t>
          </a:r>
          <a:endParaRPr lang="en-US" sz="1700" kern="1200" dirty="0">
            <a:solidFill>
              <a:sysClr val="windowText" lastClr="000000"/>
            </a:solidFill>
            <a:latin typeface="Times New Roman" panose="02020603050405020304" pitchFamily="18" charset="0"/>
            <a:cs typeface="Times New Roman" panose="02020603050405020304" pitchFamily="18" charset="0"/>
          </a:endParaRPr>
        </a:p>
      </dsp:txBody>
      <dsp:txXfrm>
        <a:off x="2899010" y="1680424"/>
        <a:ext cx="1195420" cy="597710"/>
      </dsp:txXfrm>
    </dsp:sp>
    <dsp:sp modelId="{180DC8FA-5823-4B9C-82E6-DBA34F5E544C}">
      <dsp:nvSpPr>
        <dsp:cNvPr id="0" name=""/>
        <dsp:cNvSpPr/>
      </dsp:nvSpPr>
      <dsp:spPr>
        <a:xfrm>
          <a:off x="3197865" y="2529173"/>
          <a:ext cx="1034181" cy="44477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PCB Design</a:t>
          </a:r>
        </a:p>
      </dsp:txBody>
      <dsp:txXfrm>
        <a:off x="3197865" y="2529173"/>
        <a:ext cx="1034181" cy="444773"/>
      </dsp:txXfrm>
    </dsp:sp>
    <dsp:sp modelId="{12224827-78FB-4FED-9AE2-734CABD0DC2A}">
      <dsp:nvSpPr>
        <dsp:cNvPr id="0" name=""/>
        <dsp:cNvSpPr/>
      </dsp:nvSpPr>
      <dsp:spPr>
        <a:xfrm>
          <a:off x="3197865" y="3224985"/>
          <a:ext cx="1034181" cy="444773"/>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Hardware &amp; Testing</a:t>
          </a:r>
        </a:p>
      </dsp:txBody>
      <dsp:txXfrm>
        <a:off x="3197865" y="3224985"/>
        <a:ext cx="1034181" cy="444773"/>
      </dsp:txXfrm>
    </dsp:sp>
    <dsp:sp modelId="{6DBC191D-A7D0-44A0-90E7-EEDDC45B0E56}">
      <dsp:nvSpPr>
        <dsp:cNvPr id="0" name=""/>
        <dsp:cNvSpPr/>
      </dsp:nvSpPr>
      <dsp:spPr>
        <a:xfrm>
          <a:off x="3197865" y="3920797"/>
          <a:ext cx="1034181" cy="444773"/>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Circuit Analysis</a:t>
          </a:r>
        </a:p>
      </dsp:txBody>
      <dsp:txXfrm>
        <a:off x="3197865" y="3920797"/>
        <a:ext cx="1034181" cy="444773"/>
      </dsp:txXfrm>
    </dsp:sp>
    <dsp:sp modelId="{6F26E7E8-841D-4F56-85DF-D90B96C80BE9}">
      <dsp:nvSpPr>
        <dsp:cNvPr id="0" name=""/>
        <dsp:cNvSpPr/>
      </dsp:nvSpPr>
      <dsp:spPr>
        <a:xfrm>
          <a:off x="4345468" y="1680424"/>
          <a:ext cx="1195420" cy="5977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ysClr val="windowText" lastClr="000000"/>
              </a:solidFill>
              <a:latin typeface="Times New Roman" panose="02020603050405020304" pitchFamily="18" charset="0"/>
              <a:cs typeface="Times New Roman" panose="02020603050405020304" pitchFamily="18" charset="0"/>
            </a:rPr>
            <a:t>Israa Elmorsy </a:t>
          </a:r>
          <a:endParaRPr lang="en-US" sz="1700" kern="1200" dirty="0">
            <a:solidFill>
              <a:sysClr val="windowText" lastClr="000000"/>
            </a:solidFill>
            <a:latin typeface="Times New Roman" panose="02020603050405020304" pitchFamily="18" charset="0"/>
            <a:cs typeface="Times New Roman" panose="02020603050405020304" pitchFamily="18" charset="0"/>
          </a:endParaRPr>
        </a:p>
      </dsp:txBody>
      <dsp:txXfrm>
        <a:off x="4345468" y="1680424"/>
        <a:ext cx="1195420" cy="597710"/>
      </dsp:txXfrm>
    </dsp:sp>
    <dsp:sp modelId="{BD3AED20-32BD-4578-8BEE-099DB506106F}">
      <dsp:nvSpPr>
        <dsp:cNvPr id="0" name=""/>
        <dsp:cNvSpPr/>
      </dsp:nvSpPr>
      <dsp:spPr>
        <a:xfrm>
          <a:off x="4644323" y="2529173"/>
          <a:ext cx="1034181" cy="44477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PCB Design</a:t>
          </a:r>
        </a:p>
      </dsp:txBody>
      <dsp:txXfrm>
        <a:off x="4644323" y="2529173"/>
        <a:ext cx="1034181" cy="444773"/>
      </dsp:txXfrm>
    </dsp:sp>
    <dsp:sp modelId="{7EFAC244-5F10-40A1-B4CD-D0F87724DE3C}">
      <dsp:nvSpPr>
        <dsp:cNvPr id="0" name=""/>
        <dsp:cNvSpPr/>
      </dsp:nvSpPr>
      <dsp:spPr>
        <a:xfrm>
          <a:off x="4644323" y="3224985"/>
          <a:ext cx="1034181" cy="444773"/>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Hardware &amp; Testing</a:t>
          </a:r>
        </a:p>
      </dsp:txBody>
      <dsp:txXfrm>
        <a:off x="4644323" y="3224985"/>
        <a:ext cx="1034181" cy="444773"/>
      </dsp:txXfrm>
    </dsp:sp>
    <dsp:sp modelId="{0948B9F2-5CC5-409F-8853-126FCD8CABFB}">
      <dsp:nvSpPr>
        <dsp:cNvPr id="0" name=""/>
        <dsp:cNvSpPr/>
      </dsp:nvSpPr>
      <dsp:spPr>
        <a:xfrm>
          <a:off x="5791926" y="1680424"/>
          <a:ext cx="1195420" cy="5977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ysClr val="windowText" lastClr="000000"/>
              </a:solidFill>
              <a:latin typeface="Times New Roman" panose="02020603050405020304" pitchFamily="18" charset="0"/>
              <a:cs typeface="Times New Roman" panose="02020603050405020304" pitchFamily="18" charset="0"/>
            </a:rPr>
            <a:t>Mariam Elhalawany</a:t>
          </a:r>
          <a:endParaRPr lang="en-US" sz="1700" kern="1200" dirty="0">
            <a:solidFill>
              <a:sysClr val="windowText" lastClr="000000"/>
            </a:solidFill>
            <a:latin typeface="Times New Roman" panose="02020603050405020304" pitchFamily="18" charset="0"/>
            <a:cs typeface="Times New Roman" panose="02020603050405020304" pitchFamily="18" charset="0"/>
          </a:endParaRPr>
        </a:p>
      </dsp:txBody>
      <dsp:txXfrm>
        <a:off x="5791926" y="1680424"/>
        <a:ext cx="1195420" cy="597710"/>
      </dsp:txXfrm>
    </dsp:sp>
    <dsp:sp modelId="{15AC9406-A554-4E55-A7B3-C19DC3E50E39}">
      <dsp:nvSpPr>
        <dsp:cNvPr id="0" name=""/>
        <dsp:cNvSpPr/>
      </dsp:nvSpPr>
      <dsp:spPr>
        <a:xfrm>
          <a:off x="6090781" y="2529173"/>
          <a:ext cx="1034181" cy="444773"/>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Mobile Application</a:t>
          </a:r>
        </a:p>
      </dsp:txBody>
      <dsp:txXfrm>
        <a:off x="6090781" y="2529173"/>
        <a:ext cx="1034181" cy="444773"/>
      </dsp:txXfrm>
    </dsp:sp>
    <dsp:sp modelId="{6F87B633-845B-4101-B030-FD6807ADE5D4}">
      <dsp:nvSpPr>
        <dsp:cNvPr id="0" name=""/>
        <dsp:cNvSpPr/>
      </dsp:nvSpPr>
      <dsp:spPr>
        <a:xfrm>
          <a:off x="6090781" y="3224985"/>
          <a:ext cx="1034181" cy="444773"/>
        </a:xfrm>
        <a:prstGeom prst="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Designer</a:t>
          </a:r>
        </a:p>
      </dsp:txBody>
      <dsp:txXfrm>
        <a:off x="6090781" y="3224985"/>
        <a:ext cx="1034181" cy="444773"/>
      </dsp:txXfrm>
    </dsp:sp>
    <dsp:sp modelId="{DE57730F-87D8-4D6D-9F2F-626A507F0B47}">
      <dsp:nvSpPr>
        <dsp:cNvPr id="0" name=""/>
        <dsp:cNvSpPr/>
      </dsp:nvSpPr>
      <dsp:spPr>
        <a:xfrm>
          <a:off x="7238385" y="1680424"/>
          <a:ext cx="1195420" cy="5977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ysClr val="windowText" lastClr="000000"/>
              </a:solidFill>
              <a:latin typeface="Times New Roman" panose="02020603050405020304" pitchFamily="18" charset="0"/>
              <a:cs typeface="Times New Roman" panose="02020603050405020304" pitchFamily="18" charset="0"/>
            </a:rPr>
            <a:t>Mohamed Elaggouri</a:t>
          </a:r>
          <a:endParaRPr lang="en-US" sz="1700" kern="1200" dirty="0">
            <a:solidFill>
              <a:sysClr val="windowText" lastClr="000000"/>
            </a:solidFill>
            <a:latin typeface="Times New Roman" panose="02020603050405020304" pitchFamily="18" charset="0"/>
            <a:cs typeface="Times New Roman" panose="02020603050405020304" pitchFamily="18" charset="0"/>
          </a:endParaRPr>
        </a:p>
      </dsp:txBody>
      <dsp:txXfrm>
        <a:off x="7238385" y="1680424"/>
        <a:ext cx="1195420" cy="597710"/>
      </dsp:txXfrm>
    </dsp:sp>
    <dsp:sp modelId="{E7DFCE0D-1A15-42BB-9B08-AD7D8A770C51}">
      <dsp:nvSpPr>
        <dsp:cNvPr id="0" name=""/>
        <dsp:cNvSpPr/>
      </dsp:nvSpPr>
      <dsp:spPr>
        <a:xfrm>
          <a:off x="7537240" y="2529173"/>
          <a:ext cx="1034181" cy="4447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Microcontroller Interfacing </a:t>
          </a:r>
        </a:p>
      </dsp:txBody>
      <dsp:txXfrm>
        <a:off x="7537240" y="2529173"/>
        <a:ext cx="1034181" cy="444773"/>
      </dsp:txXfrm>
    </dsp:sp>
    <dsp:sp modelId="{FFAB720C-07F8-4124-9166-24D53280A9DB}">
      <dsp:nvSpPr>
        <dsp:cNvPr id="0" name=""/>
        <dsp:cNvSpPr/>
      </dsp:nvSpPr>
      <dsp:spPr>
        <a:xfrm>
          <a:off x="7537240" y="3224985"/>
          <a:ext cx="1034181" cy="444773"/>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Testing</a:t>
          </a:r>
        </a:p>
      </dsp:txBody>
      <dsp:txXfrm>
        <a:off x="7537240" y="3224985"/>
        <a:ext cx="1034181" cy="444773"/>
      </dsp:txXfrm>
    </dsp:sp>
    <dsp:sp modelId="{C2C8747D-6BBE-4964-B9D9-C5F035978BF7}">
      <dsp:nvSpPr>
        <dsp:cNvPr id="0" name=""/>
        <dsp:cNvSpPr/>
      </dsp:nvSpPr>
      <dsp:spPr>
        <a:xfrm>
          <a:off x="8684843" y="1680424"/>
          <a:ext cx="1195420" cy="5977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ysClr val="windowText" lastClr="000000"/>
              </a:solidFill>
              <a:latin typeface="Times New Roman" panose="02020603050405020304" pitchFamily="18" charset="0"/>
              <a:cs typeface="Times New Roman" panose="02020603050405020304" pitchFamily="18" charset="0"/>
            </a:rPr>
            <a:t>Reem Elsheikh</a:t>
          </a:r>
          <a:endParaRPr lang="en-US" sz="1700" kern="1200" dirty="0">
            <a:solidFill>
              <a:sysClr val="windowText" lastClr="000000"/>
            </a:solidFill>
            <a:latin typeface="Times New Roman" panose="02020603050405020304" pitchFamily="18" charset="0"/>
            <a:cs typeface="Times New Roman" panose="02020603050405020304" pitchFamily="18" charset="0"/>
          </a:endParaRPr>
        </a:p>
      </dsp:txBody>
      <dsp:txXfrm>
        <a:off x="8684843" y="1680424"/>
        <a:ext cx="1195420" cy="597710"/>
      </dsp:txXfrm>
    </dsp:sp>
    <dsp:sp modelId="{36CBA68A-9483-4453-9AC0-0D16AD6DDF2A}">
      <dsp:nvSpPr>
        <dsp:cNvPr id="0" name=""/>
        <dsp:cNvSpPr/>
      </dsp:nvSpPr>
      <dsp:spPr>
        <a:xfrm>
          <a:off x="8983698" y="2529173"/>
          <a:ext cx="1034181" cy="444773"/>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Mobile Application</a:t>
          </a:r>
        </a:p>
      </dsp:txBody>
      <dsp:txXfrm>
        <a:off x="8983698" y="2529173"/>
        <a:ext cx="1034181" cy="444773"/>
      </dsp:txXfrm>
    </dsp:sp>
    <dsp:sp modelId="{C3A7E30E-C3F3-4762-9316-D5FE9B1A449F}">
      <dsp:nvSpPr>
        <dsp:cNvPr id="0" name=""/>
        <dsp:cNvSpPr/>
      </dsp:nvSpPr>
      <dsp:spPr>
        <a:xfrm>
          <a:off x="8983698" y="3224985"/>
          <a:ext cx="1034181" cy="444773"/>
        </a:xfrm>
        <a:prstGeom prst="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Designer</a:t>
          </a:r>
        </a:p>
      </dsp:txBody>
      <dsp:txXfrm>
        <a:off x="8983698" y="3224985"/>
        <a:ext cx="1034181" cy="444773"/>
      </dsp:txXfrm>
    </dsp:sp>
    <dsp:sp modelId="{AB86EC48-32B8-4BCF-98E9-15E7C68049A1}">
      <dsp:nvSpPr>
        <dsp:cNvPr id="0" name=""/>
        <dsp:cNvSpPr/>
      </dsp:nvSpPr>
      <dsp:spPr>
        <a:xfrm>
          <a:off x="10131301" y="1680424"/>
          <a:ext cx="1195420" cy="5977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ysClr val="windowText" lastClr="000000"/>
              </a:solidFill>
              <a:latin typeface="Times New Roman" panose="02020603050405020304" pitchFamily="18" charset="0"/>
              <a:cs typeface="Times New Roman" panose="02020603050405020304" pitchFamily="18" charset="0"/>
            </a:rPr>
            <a:t>Youssef </a:t>
          </a:r>
          <a:br>
            <a:rPr lang="en-US" sz="1700" b="1" kern="1200" dirty="0">
              <a:solidFill>
                <a:sysClr val="windowText" lastClr="000000"/>
              </a:solidFill>
              <a:latin typeface="Times New Roman" panose="02020603050405020304" pitchFamily="18" charset="0"/>
              <a:cs typeface="Times New Roman" panose="02020603050405020304" pitchFamily="18" charset="0"/>
            </a:rPr>
          </a:br>
          <a:r>
            <a:rPr lang="en-US" sz="1700" b="1" kern="1200" dirty="0">
              <a:solidFill>
                <a:sysClr val="windowText" lastClr="000000"/>
              </a:solidFill>
              <a:latin typeface="Times New Roman" panose="02020603050405020304" pitchFamily="18" charset="0"/>
              <a:cs typeface="Times New Roman" panose="02020603050405020304" pitchFamily="18" charset="0"/>
            </a:rPr>
            <a:t>Abo </a:t>
          </a:r>
          <a:r>
            <a:rPr lang="en-US" sz="1700" b="1" kern="1200" dirty="0" err="1">
              <a:solidFill>
                <a:sysClr val="windowText" lastClr="000000"/>
              </a:solidFill>
              <a:latin typeface="Times New Roman" panose="02020603050405020304" pitchFamily="18" charset="0"/>
              <a:cs typeface="Times New Roman" panose="02020603050405020304" pitchFamily="18" charset="0"/>
            </a:rPr>
            <a:t>Elyazed</a:t>
          </a:r>
          <a:endParaRPr lang="en-US" sz="1700" kern="1200" dirty="0">
            <a:solidFill>
              <a:sysClr val="windowText" lastClr="000000"/>
            </a:solidFill>
            <a:latin typeface="Times New Roman" panose="02020603050405020304" pitchFamily="18" charset="0"/>
            <a:cs typeface="Times New Roman" panose="02020603050405020304" pitchFamily="18" charset="0"/>
          </a:endParaRPr>
        </a:p>
      </dsp:txBody>
      <dsp:txXfrm>
        <a:off x="10131301" y="1680424"/>
        <a:ext cx="1195420" cy="597710"/>
      </dsp:txXfrm>
    </dsp:sp>
    <dsp:sp modelId="{88F0A47C-AFDE-48B9-8692-1E82917D2DAC}">
      <dsp:nvSpPr>
        <dsp:cNvPr id="0" name=""/>
        <dsp:cNvSpPr/>
      </dsp:nvSpPr>
      <dsp:spPr>
        <a:xfrm>
          <a:off x="10430156" y="2529173"/>
          <a:ext cx="1034181" cy="444773"/>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3D Design</a:t>
          </a:r>
        </a:p>
      </dsp:txBody>
      <dsp:txXfrm>
        <a:off x="10430156" y="2529173"/>
        <a:ext cx="1034181" cy="444773"/>
      </dsp:txXfrm>
    </dsp:sp>
    <dsp:sp modelId="{BEDCE07A-B409-4028-B57C-86E2C1DC04B9}">
      <dsp:nvSpPr>
        <dsp:cNvPr id="0" name=""/>
        <dsp:cNvSpPr/>
      </dsp:nvSpPr>
      <dsp:spPr>
        <a:xfrm>
          <a:off x="10430156" y="3224985"/>
          <a:ext cx="1034181" cy="4447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Microcontroller Interfacing</a:t>
          </a:r>
        </a:p>
      </dsp:txBody>
      <dsp:txXfrm>
        <a:off x="10430156" y="3224985"/>
        <a:ext cx="1034181" cy="444773"/>
      </dsp:txXfrm>
    </dsp:sp>
    <dsp:sp modelId="{D087F876-95E5-4DC6-8782-7EDD02F13D60}">
      <dsp:nvSpPr>
        <dsp:cNvPr id="0" name=""/>
        <dsp:cNvSpPr/>
      </dsp:nvSpPr>
      <dsp:spPr>
        <a:xfrm>
          <a:off x="10430156" y="3920797"/>
          <a:ext cx="1034181" cy="444773"/>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bg1"/>
              </a:solidFill>
              <a:latin typeface="Times New Roman" panose="02020603050405020304" pitchFamily="18" charset="0"/>
              <a:cs typeface="Times New Roman" panose="02020603050405020304" pitchFamily="18" charset="0"/>
            </a:rPr>
            <a:t>Circuit Analysis</a:t>
          </a:r>
          <a:endParaRPr lang="en-US" sz="1100" kern="1200" dirty="0">
            <a:solidFill>
              <a:schemeClr val="bg1"/>
            </a:solidFill>
            <a:latin typeface="Times New Roman" panose="02020603050405020304" pitchFamily="18" charset="0"/>
            <a:cs typeface="Times New Roman" panose="02020603050405020304" pitchFamily="18" charset="0"/>
          </a:endParaRPr>
        </a:p>
      </dsp:txBody>
      <dsp:txXfrm>
        <a:off x="10430156" y="3920797"/>
        <a:ext cx="1034181" cy="4447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70784-0D7E-4F3E-82CC-B184F0A75A11}">
      <dsp:nvSpPr>
        <dsp:cNvPr id="0" name=""/>
        <dsp:cNvSpPr/>
      </dsp:nvSpPr>
      <dsp:spPr>
        <a:xfrm>
          <a:off x="0" y="177668"/>
          <a:ext cx="5393361" cy="2116800"/>
        </a:xfrm>
        <a:prstGeom prst="rect">
          <a:avLst/>
        </a:prstGeom>
        <a:solidFill>
          <a:schemeClr val="lt1">
            <a:alpha val="90000"/>
            <a:hueOff val="0"/>
            <a:satOff val="0"/>
            <a:lumOff val="0"/>
            <a:alphaOff val="0"/>
          </a:schemeClr>
        </a:solidFill>
        <a:ln w="6350" cap="flat" cmpd="sng" algn="ctr">
          <a:solidFill>
            <a:schemeClr val="accent5"/>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8585" tIns="249936" rIns="418585" bIns="170688" numCol="1" spcCol="1270" anchor="t" anchorCtr="0">
          <a:noAutofit/>
        </a:bodyPr>
        <a:lstStyle/>
        <a:p>
          <a:pPr marL="228600" lvl="1" indent="-228600" algn="l" defTabSz="1066800">
            <a:lnSpc>
              <a:spcPct val="90000"/>
            </a:lnSpc>
            <a:spcBef>
              <a:spcPct val="0"/>
            </a:spcBef>
            <a:spcAft>
              <a:spcPct val="15000"/>
            </a:spcAft>
            <a:buChar char="•"/>
          </a:pP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Acts as a safety component for arduino nano </a:t>
          </a:r>
        </a:p>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T1 will be ON when low voltage is applied on the base terminal</a:t>
          </a:r>
        </a:p>
      </dsp:txBody>
      <dsp:txXfrm>
        <a:off x="0" y="177668"/>
        <a:ext cx="5393361" cy="2116800"/>
      </dsp:txXfrm>
    </dsp:sp>
    <dsp:sp modelId="{9082DA2D-956E-4923-B0F6-6A00D0CD8D95}">
      <dsp:nvSpPr>
        <dsp:cNvPr id="0" name=""/>
        <dsp:cNvSpPr/>
      </dsp:nvSpPr>
      <dsp:spPr>
        <a:xfrm>
          <a:off x="269668" y="548"/>
          <a:ext cx="3775352" cy="354240"/>
        </a:xfrm>
        <a:prstGeom prst="roundRect">
          <a:avLst/>
        </a:prstGeom>
        <a:solidFill>
          <a:schemeClr val="accent5"/>
        </a:solidFill>
        <a:ln>
          <a:solidFill>
            <a:schemeClr val="accent5"/>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T1(PNP-BC327):</a:t>
          </a:r>
        </a:p>
      </dsp:txBody>
      <dsp:txXfrm>
        <a:off x="286961" y="17841"/>
        <a:ext cx="3740766" cy="319654"/>
      </dsp:txXfrm>
    </dsp:sp>
    <dsp:sp modelId="{EB520714-D585-4826-A1BA-6F08294EBB45}">
      <dsp:nvSpPr>
        <dsp:cNvPr id="0" name=""/>
        <dsp:cNvSpPr/>
      </dsp:nvSpPr>
      <dsp:spPr>
        <a:xfrm>
          <a:off x="0" y="2536389"/>
          <a:ext cx="5393361" cy="1814400"/>
        </a:xfrm>
        <a:prstGeom prst="rect">
          <a:avLst/>
        </a:prstGeom>
        <a:solidFill>
          <a:schemeClr val="lt1">
            <a:alpha val="90000"/>
            <a:hueOff val="0"/>
            <a:satOff val="0"/>
            <a:lumOff val="0"/>
            <a:alphaOff val="0"/>
          </a:schemeClr>
        </a:solidFill>
        <a:ln w="6350" cap="flat" cmpd="sng" algn="ctr">
          <a:solidFill>
            <a:schemeClr val="accent5"/>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8585" tIns="249936" rIns="418585" bIns="170688" numCol="1" spcCol="1270" anchor="t" anchorCtr="0">
          <a:noAutofit/>
        </a:bodyPr>
        <a:lstStyle/>
        <a:p>
          <a:pPr marL="228600" lvl="1" indent="-228600" algn="l" defTabSz="1066800">
            <a:lnSpc>
              <a:spcPct val="90000"/>
            </a:lnSpc>
            <a:spcBef>
              <a:spcPct val="0"/>
            </a:spcBef>
            <a:spcAft>
              <a:spcPct val="15000"/>
            </a:spcAft>
            <a:buChar char="•"/>
          </a:pP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Acts as a switch ON/OFF</a:t>
          </a:r>
        </a:p>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T1 will be ON when low voltage is applied on the base terminal</a:t>
          </a:r>
        </a:p>
      </dsp:txBody>
      <dsp:txXfrm>
        <a:off x="0" y="2536389"/>
        <a:ext cx="5393361" cy="1814400"/>
      </dsp:txXfrm>
    </dsp:sp>
    <dsp:sp modelId="{D005546C-E9E6-48AF-AC79-CD94173018E9}">
      <dsp:nvSpPr>
        <dsp:cNvPr id="0" name=""/>
        <dsp:cNvSpPr/>
      </dsp:nvSpPr>
      <dsp:spPr>
        <a:xfrm>
          <a:off x="269668" y="2359269"/>
          <a:ext cx="3775352" cy="354240"/>
        </a:xfrm>
        <a:prstGeom prst="roundRect">
          <a:avLst/>
        </a:prstGeom>
        <a:solidFill>
          <a:schemeClr val="accent5"/>
        </a:solidFill>
        <a:ln>
          <a:solidFill>
            <a:schemeClr val="accent5"/>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T2(PNP-BC327):</a:t>
          </a:r>
        </a:p>
      </dsp:txBody>
      <dsp:txXfrm>
        <a:off x="286961" y="2376562"/>
        <a:ext cx="3740766" cy="319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C2E9D-DD1A-44DF-937A-C97EFE8589DC}">
      <dsp:nvSpPr>
        <dsp:cNvPr id="0" name=""/>
        <dsp:cNvSpPr/>
      </dsp:nvSpPr>
      <dsp:spPr>
        <a:xfrm>
          <a:off x="0" y="75035"/>
          <a:ext cx="2110952" cy="126657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Fast development </a:t>
          </a:r>
        </a:p>
      </dsp:txBody>
      <dsp:txXfrm>
        <a:off x="0" y="75035"/>
        <a:ext cx="2110952" cy="1266571"/>
      </dsp:txXfrm>
    </dsp:sp>
    <dsp:sp modelId="{357AF2F7-7BB9-40D3-AD7A-76BE099F0EEE}">
      <dsp:nvSpPr>
        <dsp:cNvPr id="0" name=""/>
        <dsp:cNvSpPr/>
      </dsp:nvSpPr>
      <dsp:spPr>
        <a:xfrm>
          <a:off x="2322047" y="75035"/>
          <a:ext cx="2110952" cy="12665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Hot reload</a:t>
          </a:r>
        </a:p>
      </dsp:txBody>
      <dsp:txXfrm>
        <a:off x="2322047" y="75035"/>
        <a:ext cx="2110952" cy="1266571"/>
      </dsp:txXfrm>
    </dsp:sp>
    <dsp:sp modelId="{FA36F2DB-BBA6-4206-9992-2AAA39AC1683}">
      <dsp:nvSpPr>
        <dsp:cNvPr id="0" name=""/>
        <dsp:cNvSpPr/>
      </dsp:nvSpPr>
      <dsp:spPr>
        <a:xfrm>
          <a:off x="4644095" y="75035"/>
          <a:ext cx="2110952" cy="126657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Flutter offers a lot of widgets</a:t>
          </a:r>
        </a:p>
      </dsp:txBody>
      <dsp:txXfrm>
        <a:off x="4644095" y="75035"/>
        <a:ext cx="2110952" cy="1266571"/>
      </dsp:txXfrm>
    </dsp:sp>
    <dsp:sp modelId="{AE5271B7-075C-4982-8F5C-48E2AACD0F31}">
      <dsp:nvSpPr>
        <dsp:cNvPr id="0" name=""/>
        <dsp:cNvSpPr/>
      </dsp:nvSpPr>
      <dsp:spPr>
        <a:xfrm>
          <a:off x="0" y="1552701"/>
          <a:ext cx="2110952" cy="126657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Expressive and fixable UI</a:t>
          </a:r>
        </a:p>
      </dsp:txBody>
      <dsp:txXfrm>
        <a:off x="0" y="1552701"/>
        <a:ext cx="2110952" cy="1266571"/>
      </dsp:txXfrm>
    </dsp:sp>
    <dsp:sp modelId="{6E97CFB7-FD7A-4AD7-9C39-7C0A228DDBDE}">
      <dsp:nvSpPr>
        <dsp:cNvPr id="0" name=""/>
        <dsp:cNvSpPr/>
      </dsp:nvSpPr>
      <dsp:spPr>
        <a:xfrm>
          <a:off x="2322047" y="1552701"/>
          <a:ext cx="2110952" cy="126657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Native performance</a:t>
          </a:r>
        </a:p>
      </dsp:txBody>
      <dsp:txXfrm>
        <a:off x="2322047" y="1552701"/>
        <a:ext cx="2110952" cy="1266571"/>
      </dsp:txXfrm>
    </dsp:sp>
    <dsp:sp modelId="{EAEF693E-79E2-486D-B880-FA85D0A6E959}">
      <dsp:nvSpPr>
        <dsp:cNvPr id="0" name=""/>
        <dsp:cNvSpPr/>
      </dsp:nvSpPr>
      <dsp:spPr>
        <a:xfrm>
          <a:off x="4644095" y="1552701"/>
          <a:ext cx="2110952" cy="126657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Pixel perfect</a:t>
          </a:r>
        </a:p>
      </dsp:txBody>
      <dsp:txXfrm>
        <a:off x="4644095" y="1552701"/>
        <a:ext cx="2110952" cy="1266571"/>
      </dsp:txXfrm>
    </dsp:sp>
    <dsp:sp modelId="{DC6E0B12-9335-4222-9CD0-AEB9E16E1F2D}">
      <dsp:nvSpPr>
        <dsp:cNvPr id="0" name=""/>
        <dsp:cNvSpPr/>
      </dsp:nvSpPr>
      <dsp:spPr>
        <a:xfrm>
          <a:off x="1161023" y="3030368"/>
          <a:ext cx="2110952" cy="12665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Uses dart programming language</a:t>
          </a:r>
        </a:p>
      </dsp:txBody>
      <dsp:txXfrm>
        <a:off x="1161023" y="3030368"/>
        <a:ext cx="2110952" cy="1266571"/>
      </dsp:txXfrm>
    </dsp:sp>
    <dsp:sp modelId="{5396F593-0C63-4214-8477-84D729CA7A6A}">
      <dsp:nvSpPr>
        <dsp:cNvPr id="0" name=""/>
        <dsp:cNvSpPr/>
      </dsp:nvSpPr>
      <dsp:spPr>
        <a:xfrm>
          <a:off x="3483071" y="3030368"/>
          <a:ext cx="2110952" cy="126657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Cross platform that can be used for android and iOS</a:t>
          </a:r>
        </a:p>
      </dsp:txBody>
      <dsp:txXfrm>
        <a:off x="3483071" y="3030368"/>
        <a:ext cx="2110952" cy="126657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4EA0A6-322C-433D-9AB9-BDBD56B92CBE}">
      <dsp:nvSpPr>
        <dsp:cNvPr id="0" name=""/>
        <dsp:cNvSpPr/>
      </dsp:nvSpPr>
      <dsp:spPr>
        <a:xfrm>
          <a:off x="0" y="19044"/>
          <a:ext cx="5393361" cy="6739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Homepage</a:t>
          </a:r>
        </a:p>
      </dsp:txBody>
      <dsp:txXfrm>
        <a:off x="32898" y="51942"/>
        <a:ext cx="5327565" cy="608124"/>
      </dsp:txXfrm>
    </dsp:sp>
    <dsp:sp modelId="{43565264-7A8F-4333-B1F7-F4CBF051C5AA}">
      <dsp:nvSpPr>
        <dsp:cNvPr id="0" name=""/>
        <dsp:cNvSpPr/>
      </dsp:nvSpPr>
      <dsp:spPr>
        <a:xfrm>
          <a:off x="0" y="692964"/>
          <a:ext cx="5393361" cy="76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39"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latin typeface="Times New Roman" panose="02020603050405020304" pitchFamily="18" charset="0"/>
              <a:cs typeface="Times New Roman" panose="02020603050405020304" pitchFamily="18" charset="0"/>
            </a:rPr>
            <a:t>Manual Mode</a:t>
          </a:r>
        </a:p>
        <a:p>
          <a:pPr marL="228600" lvl="1" indent="-228600" algn="l" defTabSz="1066800">
            <a:lnSpc>
              <a:spcPct val="90000"/>
            </a:lnSpc>
            <a:spcBef>
              <a:spcPct val="0"/>
            </a:spcBef>
            <a:spcAft>
              <a:spcPct val="20000"/>
            </a:spcAft>
            <a:buChar char="•"/>
          </a:pPr>
          <a:r>
            <a:rPr lang="en-US" sz="2400" kern="1200">
              <a:latin typeface="Times New Roman" panose="02020603050405020304" pitchFamily="18" charset="0"/>
              <a:cs typeface="Times New Roman" panose="02020603050405020304" pitchFamily="18" charset="0"/>
            </a:rPr>
            <a:t>Body Parts</a:t>
          </a:r>
        </a:p>
      </dsp:txBody>
      <dsp:txXfrm>
        <a:off x="0" y="692964"/>
        <a:ext cx="5393361" cy="763830"/>
      </dsp:txXfrm>
    </dsp:sp>
    <dsp:sp modelId="{B54C27D3-CEB0-406E-A954-95DC49A9F14C}">
      <dsp:nvSpPr>
        <dsp:cNvPr id="0" name=""/>
        <dsp:cNvSpPr/>
      </dsp:nvSpPr>
      <dsp:spPr>
        <a:xfrm>
          <a:off x="0" y="1456794"/>
          <a:ext cx="5393361" cy="6739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User</a:t>
          </a:r>
        </a:p>
      </dsp:txBody>
      <dsp:txXfrm>
        <a:off x="32898" y="1489692"/>
        <a:ext cx="5327565" cy="608124"/>
      </dsp:txXfrm>
    </dsp:sp>
    <dsp:sp modelId="{8E47CC64-5D19-4B17-8DF4-1748DB411396}">
      <dsp:nvSpPr>
        <dsp:cNvPr id="0" name=""/>
        <dsp:cNvSpPr/>
      </dsp:nvSpPr>
      <dsp:spPr>
        <a:xfrm>
          <a:off x="0" y="2130714"/>
          <a:ext cx="5393361" cy="76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39"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latin typeface="Times New Roman" panose="02020603050405020304" pitchFamily="18" charset="0"/>
              <a:cs typeface="Times New Roman" panose="02020603050405020304" pitchFamily="18" charset="0"/>
            </a:rPr>
            <a:t>Help video 1</a:t>
          </a:r>
        </a:p>
        <a:p>
          <a:pPr marL="228600" lvl="1" indent="-228600" algn="l" defTabSz="1066800">
            <a:lnSpc>
              <a:spcPct val="90000"/>
            </a:lnSpc>
            <a:spcBef>
              <a:spcPct val="0"/>
            </a:spcBef>
            <a:spcAft>
              <a:spcPct val="20000"/>
            </a:spcAft>
            <a:buChar char="•"/>
          </a:pPr>
          <a:r>
            <a:rPr lang="en-US" sz="2400" kern="1200">
              <a:latin typeface="Times New Roman" panose="02020603050405020304" pitchFamily="18" charset="0"/>
              <a:cs typeface="Times New Roman" panose="02020603050405020304" pitchFamily="18" charset="0"/>
            </a:rPr>
            <a:t>Help video 2</a:t>
          </a:r>
        </a:p>
      </dsp:txBody>
      <dsp:txXfrm>
        <a:off x="0" y="2130714"/>
        <a:ext cx="5393361" cy="763830"/>
      </dsp:txXfrm>
    </dsp:sp>
    <dsp:sp modelId="{0EB1CBAD-F90A-443F-8CD1-2D1EBF56A5F4}">
      <dsp:nvSpPr>
        <dsp:cNvPr id="0" name=""/>
        <dsp:cNvSpPr/>
      </dsp:nvSpPr>
      <dsp:spPr>
        <a:xfrm>
          <a:off x="0" y="2894544"/>
          <a:ext cx="5393361" cy="6739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Setting</a:t>
          </a:r>
        </a:p>
      </dsp:txBody>
      <dsp:txXfrm>
        <a:off x="32898" y="2927442"/>
        <a:ext cx="5327565" cy="608124"/>
      </dsp:txXfrm>
    </dsp:sp>
    <dsp:sp modelId="{E00F3A3C-BA02-4A06-BD00-8006AD7F7A3C}">
      <dsp:nvSpPr>
        <dsp:cNvPr id="0" name=""/>
        <dsp:cNvSpPr/>
      </dsp:nvSpPr>
      <dsp:spPr>
        <a:xfrm>
          <a:off x="0" y="3568464"/>
          <a:ext cx="5393361" cy="76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39"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latin typeface="Times New Roman" panose="02020603050405020304" pitchFamily="18" charset="0"/>
              <a:cs typeface="Times New Roman" panose="02020603050405020304" pitchFamily="18" charset="0"/>
            </a:rPr>
            <a:t>Precautions</a:t>
          </a:r>
        </a:p>
        <a:p>
          <a:pPr marL="228600" lvl="1" indent="-228600" algn="l" defTabSz="1066800">
            <a:lnSpc>
              <a:spcPct val="90000"/>
            </a:lnSpc>
            <a:spcBef>
              <a:spcPct val="0"/>
            </a:spcBef>
            <a:spcAft>
              <a:spcPct val="20000"/>
            </a:spcAft>
            <a:buChar char="•"/>
          </a:pPr>
          <a:r>
            <a:rPr lang="en-US" sz="2400" kern="1200">
              <a:latin typeface="Times New Roman" panose="02020603050405020304" pitchFamily="18" charset="0"/>
              <a:cs typeface="Times New Roman" panose="02020603050405020304" pitchFamily="18" charset="0"/>
            </a:rPr>
            <a:t>About us</a:t>
          </a:r>
        </a:p>
      </dsp:txBody>
      <dsp:txXfrm>
        <a:off x="0" y="3568464"/>
        <a:ext cx="5393361" cy="7638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70784-0D7E-4F3E-82CC-B184F0A75A11}">
      <dsp:nvSpPr>
        <dsp:cNvPr id="0" name=""/>
        <dsp:cNvSpPr/>
      </dsp:nvSpPr>
      <dsp:spPr>
        <a:xfrm>
          <a:off x="0" y="221543"/>
          <a:ext cx="5393361" cy="2079000"/>
        </a:xfrm>
        <a:prstGeom prst="rect">
          <a:avLst/>
        </a:prstGeom>
        <a:solidFill>
          <a:schemeClr val="lt1">
            <a:alpha val="90000"/>
            <a:hueOff val="0"/>
            <a:satOff val="0"/>
            <a:lumOff val="0"/>
            <a:alphaOff val="0"/>
          </a:schemeClr>
        </a:solidFill>
        <a:ln w="6350" cap="flat" cmpd="sng" algn="ctr">
          <a:solidFill>
            <a:schemeClr val="accent5"/>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8585" tIns="312420" rIns="41858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Consists of 11 programs for different parts of human body  with pre - programmed   parameters , and slider within the safe range for each part.</a:t>
          </a:r>
        </a:p>
      </dsp:txBody>
      <dsp:txXfrm>
        <a:off x="0" y="221543"/>
        <a:ext cx="5393361" cy="2079000"/>
      </dsp:txXfrm>
    </dsp:sp>
    <dsp:sp modelId="{9082DA2D-956E-4923-B0F6-6A00D0CD8D95}">
      <dsp:nvSpPr>
        <dsp:cNvPr id="0" name=""/>
        <dsp:cNvSpPr/>
      </dsp:nvSpPr>
      <dsp:spPr>
        <a:xfrm>
          <a:off x="269668" y="143"/>
          <a:ext cx="3775352" cy="442800"/>
        </a:xfrm>
        <a:prstGeom prst="roundRect">
          <a:avLst/>
        </a:prstGeom>
        <a:solidFill>
          <a:schemeClr val="accent5"/>
        </a:solidFill>
        <a:ln>
          <a:solidFill>
            <a:schemeClr val="accent5"/>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Times New Roman" panose="02020603050405020304" pitchFamily="18" charset="0"/>
              <a:cs typeface="Times New Roman" panose="02020603050405020304" pitchFamily="18" charset="0"/>
            </a:rPr>
            <a:t>Body Parts </a:t>
          </a:r>
        </a:p>
      </dsp:txBody>
      <dsp:txXfrm>
        <a:off x="291284" y="21759"/>
        <a:ext cx="3732120" cy="399568"/>
      </dsp:txXfrm>
    </dsp:sp>
    <dsp:sp modelId="{EB520714-D585-4826-A1BA-6F08294EBB45}">
      <dsp:nvSpPr>
        <dsp:cNvPr id="0" name=""/>
        <dsp:cNvSpPr/>
      </dsp:nvSpPr>
      <dsp:spPr>
        <a:xfrm>
          <a:off x="0" y="2602944"/>
          <a:ext cx="5393361" cy="1748250"/>
        </a:xfrm>
        <a:prstGeom prst="rect">
          <a:avLst/>
        </a:prstGeom>
        <a:solidFill>
          <a:schemeClr val="lt1">
            <a:alpha val="90000"/>
            <a:hueOff val="0"/>
            <a:satOff val="0"/>
            <a:lumOff val="0"/>
            <a:alphaOff val="0"/>
          </a:schemeClr>
        </a:solidFill>
        <a:ln w="6350" cap="flat" cmpd="sng" algn="ctr">
          <a:solidFill>
            <a:schemeClr val="accent5"/>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8585" tIns="312420" rIns="41858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Used under doctor supervision , to provide customized programs according to doctor recommendation.</a:t>
          </a:r>
        </a:p>
      </dsp:txBody>
      <dsp:txXfrm>
        <a:off x="0" y="2602944"/>
        <a:ext cx="5393361" cy="1748250"/>
      </dsp:txXfrm>
    </dsp:sp>
    <dsp:sp modelId="{D005546C-E9E6-48AF-AC79-CD94173018E9}">
      <dsp:nvSpPr>
        <dsp:cNvPr id="0" name=""/>
        <dsp:cNvSpPr/>
      </dsp:nvSpPr>
      <dsp:spPr>
        <a:xfrm>
          <a:off x="269668" y="2381544"/>
          <a:ext cx="3775352" cy="442800"/>
        </a:xfrm>
        <a:prstGeom prst="roundRect">
          <a:avLst/>
        </a:prstGeom>
        <a:solidFill>
          <a:schemeClr val="accent5"/>
        </a:solidFill>
        <a:ln>
          <a:solidFill>
            <a:schemeClr val="accent5"/>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Times New Roman" panose="02020603050405020304" pitchFamily="18" charset="0"/>
              <a:cs typeface="Times New Roman" panose="02020603050405020304" pitchFamily="18" charset="0"/>
            </a:rPr>
            <a:t>Manual Mode </a:t>
          </a:r>
        </a:p>
      </dsp:txBody>
      <dsp:txXfrm>
        <a:off x="291284" y="2403160"/>
        <a:ext cx="3732120" cy="3995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B738B-19BB-4EDC-B42F-6B4229C19C9C}">
      <dsp:nvSpPr>
        <dsp:cNvPr id="0" name=""/>
        <dsp:cNvSpPr/>
      </dsp:nvSpPr>
      <dsp:spPr>
        <a:xfrm>
          <a:off x="0" y="596169"/>
          <a:ext cx="5393361" cy="1627762"/>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8585" tIns="812292" rIns="418585" bIns="170688" numCol="1" spcCol="1270" anchor="t" anchorCtr="0">
          <a:noAutofit/>
        </a:bodyPr>
        <a:lstStyle/>
        <a:p>
          <a:pPr marL="228600" lvl="1" indent="-228600" algn="l" defTabSz="1066800">
            <a:lnSpc>
              <a:spcPct val="90000"/>
            </a:lnSpc>
            <a:spcBef>
              <a:spcPct val="0"/>
            </a:spcBef>
            <a:spcAft>
              <a:spcPct val="15000"/>
            </a:spcAft>
            <a:buChar char="•"/>
          </a:pPr>
          <a:r>
            <a:rPr lang="en-US" altLang="en-US" sz="2400" kern="1200" dirty="0">
              <a:latin typeface="Times New Roman" panose="02020603050405020304" pitchFamily="18" charset="0"/>
              <a:cs typeface="Times New Roman" panose="02020603050405020304" pitchFamily="18" charset="0"/>
            </a:rPr>
            <a:t>how the TENS device used with mobile application .</a:t>
          </a:r>
          <a:endParaRPr lang="en-US" sz="2400" kern="1200" dirty="0">
            <a:latin typeface="Times New Roman" panose="02020603050405020304" pitchFamily="18" charset="0"/>
            <a:cs typeface="Times New Roman" panose="02020603050405020304" pitchFamily="18" charset="0"/>
          </a:endParaRPr>
        </a:p>
      </dsp:txBody>
      <dsp:txXfrm>
        <a:off x="0" y="596169"/>
        <a:ext cx="5393361" cy="1627762"/>
      </dsp:txXfrm>
    </dsp:sp>
    <dsp:sp modelId="{BDCD2C1F-E65A-489F-BB3D-0B4E6F65C440}">
      <dsp:nvSpPr>
        <dsp:cNvPr id="0" name=""/>
        <dsp:cNvSpPr/>
      </dsp:nvSpPr>
      <dsp:spPr>
        <a:xfrm>
          <a:off x="269668" y="20529"/>
          <a:ext cx="3775352" cy="1151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Help video 1</a:t>
          </a:r>
        </a:p>
      </dsp:txBody>
      <dsp:txXfrm>
        <a:off x="325869" y="76730"/>
        <a:ext cx="3662950" cy="1038878"/>
      </dsp:txXfrm>
    </dsp:sp>
    <dsp:sp modelId="{D9658A95-F60C-46C5-A70D-FA32F7B591C8}">
      <dsp:nvSpPr>
        <dsp:cNvPr id="0" name=""/>
        <dsp:cNvSpPr/>
      </dsp:nvSpPr>
      <dsp:spPr>
        <a:xfrm>
          <a:off x="0" y="3010171"/>
          <a:ext cx="5393361" cy="1320637"/>
        </a:xfrm>
        <a:prstGeom prst="rect">
          <a:avLst/>
        </a:prstGeom>
        <a:solidFill>
          <a:schemeClr val="lt1">
            <a:alpha val="90000"/>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8585" tIns="812292" rIns="41858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How to run My Relief</a:t>
          </a:r>
        </a:p>
      </dsp:txBody>
      <dsp:txXfrm>
        <a:off x="0" y="3010171"/>
        <a:ext cx="5393361" cy="1320637"/>
      </dsp:txXfrm>
    </dsp:sp>
    <dsp:sp modelId="{21F19074-00DC-4486-9AD4-7E0BB9B8A97F}">
      <dsp:nvSpPr>
        <dsp:cNvPr id="0" name=""/>
        <dsp:cNvSpPr/>
      </dsp:nvSpPr>
      <dsp:spPr>
        <a:xfrm>
          <a:off x="269668" y="2434531"/>
          <a:ext cx="3775352" cy="1151280"/>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Help video 2</a:t>
          </a:r>
        </a:p>
      </dsp:txBody>
      <dsp:txXfrm>
        <a:off x="325869" y="2490732"/>
        <a:ext cx="3662950" cy="10388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CCAC2-38F7-4F5F-9520-9D26A1FA1310}">
      <dsp:nvSpPr>
        <dsp:cNvPr id="0" name=""/>
        <dsp:cNvSpPr/>
      </dsp:nvSpPr>
      <dsp:spPr>
        <a:xfrm>
          <a:off x="0" y="221543"/>
          <a:ext cx="5393361" cy="302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8585" tIns="312420" rIns="41858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Precautions that must be followed while using the device, such as places where the device is prohibited, such as the face and neck, as well as people prohibited from using the device such as pregnant women, heart patients and epilepsy</a:t>
          </a:r>
        </a:p>
      </dsp:txBody>
      <dsp:txXfrm>
        <a:off x="0" y="221543"/>
        <a:ext cx="5393361" cy="3024000"/>
      </dsp:txXfrm>
    </dsp:sp>
    <dsp:sp modelId="{1DA6CB5C-E1D2-4D17-BBCB-BF058212AEB8}">
      <dsp:nvSpPr>
        <dsp:cNvPr id="0" name=""/>
        <dsp:cNvSpPr/>
      </dsp:nvSpPr>
      <dsp:spPr>
        <a:xfrm>
          <a:off x="269668" y="143"/>
          <a:ext cx="3775352" cy="44280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Times New Roman" panose="02020603050405020304" pitchFamily="18" charset="0"/>
              <a:cs typeface="Times New Roman" panose="02020603050405020304" pitchFamily="18" charset="0"/>
            </a:rPr>
            <a:t>Precautions </a:t>
          </a:r>
        </a:p>
      </dsp:txBody>
      <dsp:txXfrm>
        <a:off x="291284" y="21759"/>
        <a:ext cx="3732120" cy="399568"/>
      </dsp:txXfrm>
    </dsp:sp>
    <dsp:sp modelId="{9766ADFD-653D-417D-95EC-9BEEBA394EC4}">
      <dsp:nvSpPr>
        <dsp:cNvPr id="0" name=""/>
        <dsp:cNvSpPr/>
      </dsp:nvSpPr>
      <dsp:spPr>
        <a:xfrm>
          <a:off x="0" y="3547944"/>
          <a:ext cx="5393361" cy="8032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8585" tIns="312420" rIns="41858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latin typeface="Times New Roman" panose="02020603050405020304" pitchFamily="18" charset="0"/>
              <a:cs typeface="Times New Roman" panose="02020603050405020304" pitchFamily="18" charset="0"/>
            </a:rPr>
            <a:t>Brief about team and project </a:t>
          </a:r>
        </a:p>
      </dsp:txBody>
      <dsp:txXfrm>
        <a:off x="0" y="3547944"/>
        <a:ext cx="5393361" cy="803250"/>
      </dsp:txXfrm>
    </dsp:sp>
    <dsp:sp modelId="{8165955D-477E-4AC1-A106-181CC3E5C116}">
      <dsp:nvSpPr>
        <dsp:cNvPr id="0" name=""/>
        <dsp:cNvSpPr/>
      </dsp:nvSpPr>
      <dsp:spPr>
        <a:xfrm>
          <a:off x="269668" y="3326544"/>
          <a:ext cx="3775352" cy="44280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Times New Roman" panose="02020603050405020304" pitchFamily="18" charset="0"/>
              <a:cs typeface="Times New Roman" panose="02020603050405020304" pitchFamily="18" charset="0"/>
            </a:rPr>
            <a:t>About us</a:t>
          </a:r>
        </a:p>
      </dsp:txBody>
      <dsp:txXfrm>
        <a:off x="291284" y="3348160"/>
        <a:ext cx="3732120" cy="39956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B2C8D-477C-424C-8623-76EE2845FC92}">
      <dsp:nvSpPr>
        <dsp:cNvPr id="0" name=""/>
        <dsp:cNvSpPr/>
      </dsp:nvSpPr>
      <dsp:spPr>
        <a:xfrm>
          <a:off x="4936" y="0"/>
          <a:ext cx="1289701" cy="2824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latin typeface="Times New Roman" panose="02020603050405020304" pitchFamily="18" charset="0"/>
              <a:cs typeface="Times New Roman" panose="02020603050405020304" pitchFamily="18" charset="0"/>
            </a:rPr>
            <a:t>The first goal of this project, started by @edufolly was making an interface for Serial Port Protocol (HC-05 Adapter). Now the plugin features:</a:t>
          </a:r>
        </a:p>
      </dsp:txBody>
      <dsp:txXfrm>
        <a:off x="42710" y="37774"/>
        <a:ext cx="1214153" cy="2749248"/>
      </dsp:txXfrm>
    </dsp:sp>
    <dsp:sp modelId="{0D6EDF0C-2EA9-4C8D-A51B-2FB212DDBBD6}">
      <dsp:nvSpPr>
        <dsp:cNvPr id="0" name=""/>
        <dsp:cNvSpPr/>
      </dsp:nvSpPr>
      <dsp:spPr>
        <a:xfrm>
          <a:off x="1511307" y="0"/>
          <a:ext cx="1289701" cy="2824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Discovering devices (and requesting discoverability),</a:t>
          </a:r>
        </a:p>
      </dsp:txBody>
      <dsp:txXfrm>
        <a:off x="1549081" y="37774"/>
        <a:ext cx="1214153" cy="2749248"/>
      </dsp:txXfrm>
    </dsp:sp>
    <dsp:sp modelId="{A45A3FB6-876C-46AE-B368-522D2B69CFAF}">
      <dsp:nvSpPr>
        <dsp:cNvPr id="0" name=""/>
        <dsp:cNvSpPr/>
      </dsp:nvSpPr>
      <dsp:spPr>
        <a:xfrm>
          <a:off x="3017678" y="0"/>
          <a:ext cx="1289701" cy="2824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Listing bonded devices and pairing new ones,</a:t>
          </a:r>
        </a:p>
      </dsp:txBody>
      <dsp:txXfrm>
        <a:off x="3055452" y="37774"/>
        <a:ext cx="1214153" cy="2749248"/>
      </dsp:txXfrm>
    </dsp:sp>
    <dsp:sp modelId="{6B3AF10C-D48C-4B19-A481-D713226AD36A}">
      <dsp:nvSpPr>
        <dsp:cNvPr id="0" name=""/>
        <dsp:cNvSpPr/>
      </dsp:nvSpPr>
      <dsp:spPr>
        <a:xfrm>
          <a:off x="4524049" y="0"/>
          <a:ext cx="1289701" cy="2824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Connecting to multiple devices at the same time,</a:t>
          </a:r>
        </a:p>
      </dsp:txBody>
      <dsp:txXfrm>
        <a:off x="4561823" y="37774"/>
        <a:ext cx="1214153" cy="2749248"/>
      </dsp:txXfrm>
    </dsp:sp>
    <dsp:sp modelId="{E2B154AF-B5D7-4C0D-A532-F3B4890F6AB4}">
      <dsp:nvSpPr>
        <dsp:cNvPr id="0" name=""/>
        <dsp:cNvSpPr/>
      </dsp:nvSpPr>
      <dsp:spPr>
        <a:xfrm>
          <a:off x="6030420" y="0"/>
          <a:ext cx="1289701" cy="2824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Sending and receiving data multiple connection</a:t>
          </a:r>
        </a:p>
      </dsp:txBody>
      <dsp:txXfrm>
        <a:off x="6068194" y="37774"/>
        <a:ext cx="1214153" cy="2749248"/>
      </dsp:txXfrm>
    </dsp:sp>
    <dsp:sp modelId="{C0B498E6-52BC-4AB9-8F61-C79585DCDEE4}">
      <dsp:nvSpPr>
        <dsp:cNvPr id="0" name=""/>
        <dsp:cNvSpPr/>
      </dsp:nvSpPr>
      <dsp:spPr>
        <a:xfrm>
          <a:off x="7536791" y="0"/>
          <a:ext cx="1289701" cy="2824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There could be</a:t>
          </a:r>
          <a:r>
            <a:rPr lang="en-US" sz="1800" b="0" u="none" kern="1200" dirty="0">
              <a:solidFill>
                <a:schemeClr val="tx1"/>
              </a:solidFill>
              <a:latin typeface="Times New Roman" panose="02020603050405020304" pitchFamily="18" charset="0"/>
              <a:cs typeface="Times New Roman" panose="02020603050405020304" pitchFamily="18" charset="0"/>
            </a:rPr>
            <a:t> max up to 7 Bluetooth connection</a:t>
          </a:r>
          <a:endParaRPr lang="en-US" sz="1800" b="0" kern="1200" dirty="0">
            <a:solidFill>
              <a:schemeClr val="tx1"/>
            </a:solidFill>
            <a:latin typeface="Times New Roman" panose="02020603050405020304" pitchFamily="18" charset="0"/>
            <a:cs typeface="Times New Roman" panose="02020603050405020304" pitchFamily="18" charset="0"/>
          </a:endParaRPr>
        </a:p>
      </dsp:txBody>
      <dsp:txXfrm>
        <a:off x="7574565" y="37774"/>
        <a:ext cx="1214153" cy="2749248"/>
      </dsp:txXfrm>
    </dsp:sp>
    <dsp:sp modelId="{3F380609-F537-4F1E-9393-182029FA7662}">
      <dsp:nvSpPr>
        <dsp:cNvPr id="0" name=""/>
        <dsp:cNvSpPr/>
      </dsp:nvSpPr>
      <dsp:spPr>
        <a:xfrm>
          <a:off x="9043162" y="0"/>
          <a:ext cx="1289701" cy="2824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For now, there is only Android support.</a:t>
          </a:r>
        </a:p>
      </dsp:txBody>
      <dsp:txXfrm>
        <a:off x="9080936" y="37774"/>
        <a:ext cx="1214153" cy="27492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C82FC-D6E8-40C4-AFF5-AAEDC4AD4355}">
      <dsp:nvSpPr>
        <dsp:cNvPr id="0" name=""/>
        <dsp:cNvSpPr/>
      </dsp:nvSpPr>
      <dsp:spPr>
        <a:xfrm>
          <a:off x="0" y="1439728"/>
          <a:ext cx="1773078" cy="112590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98DA70C-CCE6-4501-AF23-C984F709BEC1}">
      <dsp:nvSpPr>
        <dsp:cNvPr id="0" name=""/>
        <dsp:cNvSpPr/>
      </dsp:nvSpPr>
      <dsp:spPr>
        <a:xfrm>
          <a:off x="197008" y="1626886"/>
          <a:ext cx="1773078" cy="112590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App Bar</a:t>
          </a:r>
          <a:endParaRPr lang="en-US" sz="2400" kern="1200" dirty="0">
            <a:latin typeface="Times New Roman" panose="02020603050405020304" pitchFamily="18" charset="0"/>
            <a:cs typeface="Times New Roman" panose="02020603050405020304" pitchFamily="18" charset="0"/>
          </a:endParaRPr>
        </a:p>
      </dsp:txBody>
      <dsp:txXfrm>
        <a:off x="229985" y="1659863"/>
        <a:ext cx="1707124" cy="1059951"/>
      </dsp:txXfrm>
    </dsp:sp>
    <dsp:sp modelId="{C6E43934-216A-4F51-9CAB-D356DA9F6690}">
      <dsp:nvSpPr>
        <dsp:cNvPr id="0" name=""/>
        <dsp:cNvSpPr/>
      </dsp:nvSpPr>
      <dsp:spPr>
        <a:xfrm>
          <a:off x="2167096" y="1439728"/>
          <a:ext cx="1773078" cy="112590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55C7A39-E08B-4CA3-8D56-FF36C6ECD107}">
      <dsp:nvSpPr>
        <dsp:cNvPr id="0" name=""/>
        <dsp:cNvSpPr/>
      </dsp:nvSpPr>
      <dsp:spPr>
        <a:xfrm>
          <a:off x="2364105" y="1626886"/>
          <a:ext cx="1773078" cy="112590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Body</a:t>
          </a:r>
          <a:endParaRPr lang="en-US" sz="2400" kern="1200" dirty="0">
            <a:latin typeface="Times New Roman" panose="02020603050405020304" pitchFamily="18" charset="0"/>
            <a:cs typeface="Times New Roman" panose="02020603050405020304" pitchFamily="18" charset="0"/>
          </a:endParaRPr>
        </a:p>
      </dsp:txBody>
      <dsp:txXfrm>
        <a:off x="2397082" y="1659863"/>
        <a:ext cx="1707124" cy="1059951"/>
      </dsp:txXfrm>
    </dsp:sp>
    <dsp:sp modelId="{9A7B54AF-B104-4319-A0C7-910576ECBECF}">
      <dsp:nvSpPr>
        <dsp:cNvPr id="0" name=""/>
        <dsp:cNvSpPr/>
      </dsp:nvSpPr>
      <dsp:spPr>
        <a:xfrm>
          <a:off x="4334192" y="1439728"/>
          <a:ext cx="1773078" cy="112590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F1F1043-80CE-4863-A867-B1440662F6CD}">
      <dsp:nvSpPr>
        <dsp:cNvPr id="0" name=""/>
        <dsp:cNvSpPr/>
      </dsp:nvSpPr>
      <dsp:spPr>
        <a:xfrm>
          <a:off x="4531201" y="1626886"/>
          <a:ext cx="1773078" cy="112590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Navigation Bar</a:t>
          </a:r>
          <a:endParaRPr lang="en-US" sz="2400" kern="1200" dirty="0">
            <a:latin typeface="Times New Roman" panose="02020603050405020304" pitchFamily="18" charset="0"/>
            <a:cs typeface="Times New Roman" panose="02020603050405020304" pitchFamily="18" charset="0"/>
          </a:endParaRPr>
        </a:p>
      </dsp:txBody>
      <dsp:txXfrm>
        <a:off x="4564178" y="1659863"/>
        <a:ext cx="1707124" cy="105995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BE80E-4FA2-45F2-9E92-FA55A2E92153}">
      <dsp:nvSpPr>
        <dsp:cNvPr id="0" name=""/>
        <dsp:cNvSpPr/>
      </dsp:nvSpPr>
      <dsp:spPr>
        <a:xfrm>
          <a:off x="518081" y="0"/>
          <a:ext cx="4351338" cy="4351338"/>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C6F9D2-217A-4F1D-9906-2108E0DAD006}">
      <dsp:nvSpPr>
        <dsp:cNvPr id="0" name=""/>
        <dsp:cNvSpPr/>
      </dsp:nvSpPr>
      <dsp:spPr>
        <a:xfrm>
          <a:off x="800918" y="282836"/>
          <a:ext cx="1740535"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Smaller</a:t>
          </a:r>
        </a:p>
        <a:p>
          <a:pPr marL="0" lvl="0" indent="0" algn="ctr" defTabSz="10668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(Using nanotechnology)</a:t>
          </a:r>
        </a:p>
      </dsp:txBody>
      <dsp:txXfrm>
        <a:off x="885884" y="367802"/>
        <a:ext cx="1570603" cy="1570603"/>
      </dsp:txXfrm>
    </dsp:sp>
    <dsp:sp modelId="{654F154B-1A3D-4736-ACD6-321268198267}">
      <dsp:nvSpPr>
        <dsp:cNvPr id="0" name=""/>
        <dsp:cNvSpPr/>
      </dsp:nvSpPr>
      <dsp:spPr>
        <a:xfrm>
          <a:off x="2846047" y="282836"/>
          <a:ext cx="1740535"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More Efficiently</a:t>
          </a:r>
        </a:p>
      </dsp:txBody>
      <dsp:txXfrm>
        <a:off x="2931013" y="367802"/>
        <a:ext cx="1570603" cy="1570603"/>
      </dsp:txXfrm>
    </dsp:sp>
    <dsp:sp modelId="{DB602F88-A898-4A70-8A74-50DF805942C0}">
      <dsp:nvSpPr>
        <dsp:cNvPr id="0" name=""/>
        <dsp:cNvSpPr/>
      </dsp:nvSpPr>
      <dsp:spPr>
        <a:xfrm>
          <a:off x="800918" y="2327965"/>
          <a:ext cx="1740535"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Less session Time</a:t>
          </a:r>
        </a:p>
      </dsp:txBody>
      <dsp:txXfrm>
        <a:off x="885884" y="2412931"/>
        <a:ext cx="1570603" cy="1570603"/>
      </dsp:txXfrm>
    </dsp:sp>
    <dsp:sp modelId="{53F1BDB0-1750-4607-A541-866BE11A59F2}">
      <dsp:nvSpPr>
        <dsp:cNvPr id="0" name=""/>
        <dsp:cNvSpPr/>
      </dsp:nvSpPr>
      <dsp:spPr>
        <a:xfrm>
          <a:off x="2846047" y="2327965"/>
          <a:ext cx="1740535"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Built in with Electrodes</a:t>
          </a:r>
        </a:p>
      </dsp:txBody>
      <dsp:txXfrm>
        <a:off x="2931013" y="2412931"/>
        <a:ext cx="1570603"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DA69F-259A-4098-9110-EBA8F87EA004}">
      <dsp:nvSpPr>
        <dsp:cNvPr id="0" name=""/>
        <dsp:cNvSpPr/>
      </dsp:nvSpPr>
      <dsp:spPr>
        <a:xfrm>
          <a:off x="-6525752" y="-998812"/>
          <a:ext cx="7773276" cy="7773276"/>
        </a:xfrm>
        <a:prstGeom prst="blockArc">
          <a:avLst>
            <a:gd name="adj1" fmla="val 18900000"/>
            <a:gd name="adj2" fmla="val 2700000"/>
            <a:gd name="adj3" fmla="val 278"/>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005DD1-D18F-4543-ACDB-30EA91EDCEF7}">
      <dsp:nvSpPr>
        <dsp:cNvPr id="0" name=""/>
        <dsp:cNvSpPr/>
      </dsp:nvSpPr>
      <dsp:spPr>
        <a:xfrm>
          <a:off x="405161" y="262561"/>
          <a:ext cx="7541499" cy="5248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66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Project definition</a:t>
          </a:r>
        </a:p>
      </dsp:txBody>
      <dsp:txXfrm>
        <a:off x="405161" y="262561"/>
        <a:ext cx="7541499" cy="524891"/>
      </dsp:txXfrm>
    </dsp:sp>
    <dsp:sp modelId="{F5BB5E19-B402-4C20-952A-B5C44B4040EC}">
      <dsp:nvSpPr>
        <dsp:cNvPr id="0" name=""/>
        <dsp:cNvSpPr/>
      </dsp:nvSpPr>
      <dsp:spPr>
        <a:xfrm>
          <a:off x="77104" y="196949"/>
          <a:ext cx="656114" cy="656114"/>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E49BE6-391F-40F9-BAAE-BC13E63A8EB6}">
      <dsp:nvSpPr>
        <dsp:cNvPr id="0" name=""/>
        <dsp:cNvSpPr/>
      </dsp:nvSpPr>
      <dsp:spPr>
        <a:xfrm>
          <a:off x="880498" y="1050360"/>
          <a:ext cx="7066162" cy="5248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66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Methodology</a:t>
          </a:r>
        </a:p>
      </dsp:txBody>
      <dsp:txXfrm>
        <a:off x="880498" y="1050360"/>
        <a:ext cx="7066162" cy="524891"/>
      </dsp:txXfrm>
    </dsp:sp>
    <dsp:sp modelId="{62DFF0FF-634E-4315-B225-044AEAD3DE6B}">
      <dsp:nvSpPr>
        <dsp:cNvPr id="0" name=""/>
        <dsp:cNvSpPr/>
      </dsp:nvSpPr>
      <dsp:spPr>
        <a:xfrm>
          <a:off x="552441" y="984748"/>
          <a:ext cx="656114" cy="656114"/>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FEE3DA-9EA5-4824-A056-8355C1763826}">
      <dsp:nvSpPr>
        <dsp:cNvPr id="0" name=""/>
        <dsp:cNvSpPr/>
      </dsp:nvSpPr>
      <dsp:spPr>
        <a:xfrm>
          <a:off x="1140980" y="1837581"/>
          <a:ext cx="6805680" cy="5248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66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PCB Design &amp; Circuit </a:t>
          </a:r>
        </a:p>
      </dsp:txBody>
      <dsp:txXfrm>
        <a:off x="1140980" y="1837581"/>
        <a:ext cx="6805680" cy="524891"/>
      </dsp:txXfrm>
    </dsp:sp>
    <dsp:sp modelId="{FA934421-8254-4765-A0DC-E9558DA63E00}">
      <dsp:nvSpPr>
        <dsp:cNvPr id="0" name=""/>
        <dsp:cNvSpPr/>
      </dsp:nvSpPr>
      <dsp:spPr>
        <a:xfrm>
          <a:off x="812923" y="1771970"/>
          <a:ext cx="656114" cy="656114"/>
        </a:xfrm>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19B447-50FF-4DA1-868B-DA80672BCCDD}">
      <dsp:nvSpPr>
        <dsp:cNvPr id="0" name=""/>
        <dsp:cNvSpPr/>
      </dsp:nvSpPr>
      <dsp:spPr>
        <a:xfrm>
          <a:off x="1224149" y="2625380"/>
          <a:ext cx="6722511" cy="52489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66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Microcontroller </a:t>
          </a:r>
        </a:p>
      </dsp:txBody>
      <dsp:txXfrm>
        <a:off x="1224149" y="2625380"/>
        <a:ext cx="6722511" cy="524891"/>
      </dsp:txXfrm>
    </dsp:sp>
    <dsp:sp modelId="{D3E50ECF-88C5-4C44-887E-2232DD6D0700}">
      <dsp:nvSpPr>
        <dsp:cNvPr id="0" name=""/>
        <dsp:cNvSpPr/>
      </dsp:nvSpPr>
      <dsp:spPr>
        <a:xfrm>
          <a:off x="896092" y="2559768"/>
          <a:ext cx="656114" cy="656114"/>
        </a:xfrm>
        <a:prstGeom prst="ellipse">
          <a:avLst/>
        </a:prstGeom>
        <a:blipFill dpi="0" rotWithShape="0">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A1BE55-1AEA-4282-BCE9-E0EADB30253B}">
      <dsp:nvSpPr>
        <dsp:cNvPr id="0" name=""/>
        <dsp:cNvSpPr/>
      </dsp:nvSpPr>
      <dsp:spPr>
        <a:xfrm>
          <a:off x="1140980" y="3413179"/>
          <a:ext cx="6805680" cy="52489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66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Mobile Application</a:t>
          </a:r>
        </a:p>
      </dsp:txBody>
      <dsp:txXfrm>
        <a:off x="1140980" y="3413179"/>
        <a:ext cx="6805680" cy="524891"/>
      </dsp:txXfrm>
    </dsp:sp>
    <dsp:sp modelId="{DF484764-473E-4BDF-A8B4-7DBC3E48C530}">
      <dsp:nvSpPr>
        <dsp:cNvPr id="0" name=""/>
        <dsp:cNvSpPr/>
      </dsp:nvSpPr>
      <dsp:spPr>
        <a:xfrm>
          <a:off x="812923" y="3347567"/>
          <a:ext cx="656114" cy="656114"/>
        </a:xfrm>
        <a:prstGeom prst="ellipse">
          <a:avLst/>
        </a:prstGeom>
        <a:blipFill dpi="0" rotWithShape="0">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38553-9FBA-411E-B96F-C0FBC98A1B41}">
      <dsp:nvSpPr>
        <dsp:cNvPr id="0" name=""/>
        <dsp:cNvSpPr/>
      </dsp:nvSpPr>
      <dsp:spPr>
        <a:xfrm>
          <a:off x="880498" y="4200400"/>
          <a:ext cx="7066162" cy="5248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66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3D Design</a:t>
          </a:r>
        </a:p>
      </dsp:txBody>
      <dsp:txXfrm>
        <a:off x="880498" y="4200400"/>
        <a:ext cx="7066162" cy="524891"/>
      </dsp:txXfrm>
    </dsp:sp>
    <dsp:sp modelId="{B48D2109-2B92-429E-9C92-D140F7A94A68}">
      <dsp:nvSpPr>
        <dsp:cNvPr id="0" name=""/>
        <dsp:cNvSpPr/>
      </dsp:nvSpPr>
      <dsp:spPr>
        <a:xfrm>
          <a:off x="552441" y="4134789"/>
          <a:ext cx="656114" cy="656114"/>
        </a:xfrm>
        <a:prstGeom prst="ellipse">
          <a:avLst/>
        </a:prstGeom>
        <a:blipFill dpi="0" rotWithShape="0">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F356C3-5953-4102-8E57-9E160BC43CF2}">
      <dsp:nvSpPr>
        <dsp:cNvPr id="0" name=""/>
        <dsp:cNvSpPr/>
      </dsp:nvSpPr>
      <dsp:spPr>
        <a:xfrm>
          <a:off x="405161" y="4988199"/>
          <a:ext cx="7541499" cy="5248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66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Results &amp; Future Work</a:t>
          </a:r>
        </a:p>
      </dsp:txBody>
      <dsp:txXfrm>
        <a:off x="405161" y="4988199"/>
        <a:ext cx="7541499" cy="524891"/>
      </dsp:txXfrm>
    </dsp:sp>
    <dsp:sp modelId="{AF444B9C-109F-4D6F-9D0A-F379DAC80610}">
      <dsp:nvSpPr>
        <dsp:cNvPr id="0" name=""/>
        <dsp:cNvSpPr/>
      </dsp:nvSpPr>
      <dsp:spPr>
        <a:xfrm>
          <a:off x="77104" y="4922588"/>
          <a:ext cx="656114" cy="656114"/>
        </a:xfrm>
        <a:prstGeom prst="ellipse">
          <a:avLst/>
        </a:prstGeom>
        <a:blipFill dpi="0" rotWithShape="0">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C0687-030F-471C-99D4-CF89714533DD}">
      <dsp:nvSpPr>
        <dsp:cNvPr id="0" name=""/>
        <dsp:cNvSpPr/>
      </dsp:nvSpPr>
      <dsp:spPr>
        <a:xfrm rot="19200000">
          <a:off x="2055" y="1396982"/>
          <a:ext cx="2702611" cy="1756697"/>
        </a:xfrm>
        <a:prstGeom prst="round2Same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30480" rIns="9144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latin typeface="Times New Roman" panose="02020603050405020304" pitchFamily="18" charset="0"/>
              <a:ea typeface="Calibri" panose="020F0502020204030204" pitchFamily="34" charset="0"/>
            </a:rPr>
            <a:t>Conventional TENS</a:t>
          </a:r>
          <a:endParaRPr lang="en-US" sz="2400" kern="1200" dirty="0"/>
        </a:p>
      </dsp:txBody>
      <dsp:txXfrm>
        <a:off x="115371" y="1472706"/>
        <a:ext cx="2531101" cy="1670942"/>
      </dsp:txXfrm>
    </dsp:sp>
    <dsp:sp modelId="{8557EAF9-2A09-4D00-8553-D96C541B61C3}">
      <dsp:nvSpPr>
        <dsp:cNvPr id="0" name=""/>
        <dsp:cNvSpPr/>
      </dsp:nvSpPr>
      <dsp:spPr>
        <a:xfrm>
          <a:off x="3062529" y="283061"/>
          <a:ext cx="2702611" cy="1756697"/>
        </a:xfrm>
        <a:prstGeom prst="round2SameRect">
          <a:avLst/>
        </a:prstGeom>
        <a:gradFill rotWithShape="0">
          <a:gsLst>
            <a:gs pos="0">
              <a:schemeClr val="accent4">
                <a:hueOff val="5775839"/>
                <a:satOff val="2735"/>
                <a:lumOff val="-14901"/>
                <a:alphaOff val="0"/>
                <a:satMod val="103000"/>
                <a:lumMod val="102000"/>
                <a:tint val="94000"/>
              </a:schemeClr>
            </a:gs>
            <a:gs pos="50000">
              <a:schemeClr val="accent4">
                <a:hueOff val="5775839"/>
                <a:satOff val="2735"/>
                <a:lumOff val="-14901"/>
                <a:alphaOff val="0"/>
                <a:satMod val="110000"/>
                <a:lumMod val="100000"/>
                <a:shade val="100000"/>
              </a:schemeClr>
            </a:gs>
            <a:gs pos="100000">
              <a:schemeClr val="accent4">
                <a:hueOff val="5775839"/>
                <a:satOff val="2735"/>
                <a:lumOff val="-1490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30480" rIns="9144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latin typeface="Times New Roman" panose="02020603050405020304" pitchFamily="18" charset="0"/>
              <a:ea typeface="Calibri" panose="020F0502020204030204" pitchFamily="34" charset="0"/>
            </a:rPr>
            <a:t>Acupuncture-like TENS</a:t>
          </a:r>
          <a:endParaRPr lang="en-US" sz="2400" kern="1200" dirty="0"/>
        </a:p>
      </dsp:txBody>
      <dsp:txXfrm>
        <a:off x="3148284" y="368816"/>
        <a:ext cx="2531101" cy="1670942"/>
      </dsp:txXfrm>
    </dsp:sp>
    <dsp:sp modelId="{CA3D7C88-6D23-4B2F-8430-66B3BA194E4C}">
      <dsp:nvSpPr>
        <dsp:cNvPr id="0" name=""/>
        <dsp:cNvSpPr/>
      </dsp:nvSpPr>
      <dsp:spPr>
        <a:xfrm rot="2400000">
          <a:off x="6123002" y="1396982"/>
          <a:ext cx="2702611" cy="1756697"/>
        </a:xfrm>
        <a:prstGeom prst="round2SameRect">
          <a:avLst/>
        </a:prstGeom>
        <a:gradFill rotWithShape="0">
          <a:gsLst>
            <a:gs pos="0">
              <a:schemeClr val="accent4">
                <a:hueOff val="11551677"/>
                <a:satOff val="5469"/>
                <a:lumOff val="-29803"/>
                <a:alphaOff val="0"/>
                <a:satMod val="103000"/>
                <a:lumMod val="102000"/>
                <a:tint val="94000"/>
              </a:schemeClr>
            </a:gs>
            <a:gs pos="50000">
              <a:schemeClr val="accent4">
                <a:hueOff val="11551677"/>
                <a:satOff val="5469"/>
                <a:lumOff val="-29803"/>
                <a:alphaOff val="0"/>
                <a:satMod val="110000"/>
                <a:lumMod val="100000"/>
                <a:shade val="100000"/>
              </a:schemeClr>
            </a:gs>
            <a:gs pos="100000">
              <a:schemeClr val="accent4">
                <a:hueOff val="11551677"/>
                <a:satOff val="5469"/>
                <a:lumOff val="-298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30480" rIns="9144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latin typeface="Times New Roman" panose="02020603050405020304" pitchFamily="18" charset="0"/>
              <a:ea typeface="Calibri" panose="020F0502020204030204" pitchFamily="34" charset="0"/>
            </a:rPr>
            <a:t>Intense TENS</a:t>
          </a:r>
          <a:endParaRPr lang="en-US" sz="2400" kern="1200" dirty="0"/>
        </a:p>
      </dsp:txBody>
      <dsp:txXfrm>
        <a:off x="6181196" y="1472706"/>
        <a:ext cx="2531101" cy="16709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B50B0-87DF-4E52-A93F-813D3E887478}">
      <dsp:nvSpPr>
        <dsp:cNvPr id="0" name=""/>
        <dsp:cNvSpPr/>
      </dsp:nvSpPr>
      <dsp:spPr>
        <a:xfrm>
          <a:off x="560264" y="2208402"/>
          <a:ext cx="2559702" cy="158008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02E4A21F-CB80-4CAE-AD2C-40C05B063D78}">
      <dsp:nvSpPr>
        <dsp:cNvPr id="0" name=""/>
        <dsp:cNvSpPr/>
      </dsp:nvSpPr>
      <dsp:spPr>
        <a:xfrm>
          <a:off x="6959363" y="84484"/>
          <a:ext cx="2559702" cy="158008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1A8EB9A-E0A1-4E0C-9736-3334EE079951}">
      <dsp:nvSpPr>
        <dsp:cNvPr id="0" name=""/>
        <dsp:cNvSpPr/>
      </dsp:nvSpPr>
      <dsp:spPr>
        <a:xfrm>
          <a:off x="3759813" y="84484"/>
          <a:ext cx="2559702" cy="158008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1B82CF8-C1FA-40C5-A54F-F56D7527705B}">
      <dsp:nvSpPr>
        <dsp:cNvPr id="0" name=""/>
        <dsp:cNvSpPr/>
      </dsp:nvSpPr>
      <dsp:spPr>
        <a:xfrm>
          <a:off x="3759813" y="2208402"/>
          <a:ext cx="2559702" cy="1580089"/>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347" t="-137679" r="-347" b="-4321"/>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C1F38EE-7346-4CE8-BE3A-744F5F3EABE4}">
      <dsp:nvSpPr>
        <dsp:cNvPr id="0" name=""/>
        <dsp:cNvSpPr/>
      </dsp:nvSpPr>
      <dsp:spPr>
        <a:xfrm>
          <a:off x="560264" y="84484"/>
          <a:ext cx="2559702" cy="1580089"/>
        </a:xfrm>
        <a:prstGeom prst="rect">
          <a:avLst/>
        </a:prstGeom>
        <a:blipFill>
          <a:blip xmlns:r="http://schemas.openxmlformats.org/officeDocument/2006/relationships" r:embed="rId5"/>
          <a:srcRect/>
          <a:stretch>
            <a:fillRect l="-19000" r="-1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3CB66F5-3C98-4A93-917E-69CC3E4DE63A}">
      <dsp:nvSpPr>
        <dsp:cNvPr id="0" name=""/>
        <dsp:cNvSpPr/>
      </dsp:nvSpPr>
      <dsp:spPr>
        <a:xfrm>
          <a:off x="361369" y="1655333"/>
          <a:ext cx="2554460" cy="270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b" anchorCtr="0">
          <a:noAutofit/>
        </a:bodyPr>
        <a:lstStyle/>
        <a:p>
          <a:pPr marL="0" lvl="0" indent="0" algn="l" defTabSz="844550">
            <a:lnSpc>
              <a:spcPct val="90000"/>
            </a:lnSpc>
            <a:spcBef>
              <a:spcPct val="0"/>
            </a:spcBef>
            <a:spcAft>
              <a:spcPct val="35000"/>
            </a:spcAft>
            <a:buNone/>
          </a:pPr>
          <a:r>
            <a:rPr lang="en-US" sz="1900" kern="1200">
              <a:solidFill>
                <a:schemeClr val="accent5"/>
              </a:solidFill>
            </a:rPr>
            <a:t>Osteoarthritis </a:t>
          </a:r>
          <a:endParaRPr lang="en-US" sz="1900" kern="1200" dirty="0">
            <a:solidFill>
              <a:schemeClr val="accent5"/>
            </a:solidFill>
          </a:endParaRPr>
        </a:p>
      </dsp:txBody>
      <dsp:txXfrm>
        <a:off x="361369" y="1655333"/>
        <a:ext cx="2554460" cy="270370"/>
      </dsp:txXfrm>
    </dsp:sp>
    <dsp:sp modelId="{AA26CE19-FD8A-4DAB-890B-6EFA50173245}">
      <dsp:nvSpPr>
        <dsp:cNvPr id="0" name=""/>
        <dsp:cNvSpPr/>
      </dsp:nvSpPr>
      <dsp:spPr>
        <a:xfrm>
          <a:off x="6959363" y="2208402"/>
          <a:ext cx="2559702" cy="1580089"/>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50000" r="-5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4396C48E-DAB9-42D0-B024-27F6C1F14E55}">
      <dsp:nvSpPr>
        <dsp:cNvPr id="0" name=""/>
        <dsp:cNvSpPr/>
      </dsp:nvSpPr>
      <dsp:spPr>
        <a:xfrm>
          <a:off x="361369" y="288509"/>
          <a:ext cx="2558874" cy="1644032"/>
        </a:xfrm>
        <a:prstGeom prst="rect">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5A0F1B-6E35-40F1-861F-ACBFBAC83B67}">
      <dsp:nvSpPr>
        <dsp:cNvPr id="0" name=""/>
        <dsp:cNvSpPr/>
      </dsp:nvSpPr>
      <dsp:spPr>
        <a:xfrm>
          <a:off x="3560919" y="1655333"/>
          <a:ext cx="2554460" cy="270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b" anchorCtr="0">
          <a:noAutofit/>
        </a:bodyPr>
        <a:lstStyle/>
        <a:p>
          <a:pPr marL="0" lvl="0" indent="0" algn="l" defTabSz="844550">
            <a:lnSpc>
              <a:spcPct val="90000"/>
            </a:lnSpc>
            <a:spcBef>
              <a:spcPct val="0"/>
            </a:spcBef>
            <a:spcAft>
              <a:spcPct val="35000"/>
            </a:spcAft>
            <a:buNone/>
          </a:pPr>
          <a:r>
            <a:rPr lang="en-US" sz="1900" kern="1200">
              <a:solidFill>
                <a:schemeClr val="accent5"/>
              </a:solidFill>
            </a:rPr>
            <a:t>Fibromyalgia </a:t>
          </a:r>
          <a:endParaRPr lang="en-US" sz="1900" kern="1200" dirty="0">
            <a:solidFill>
              <a:schemeClr val="accent5"/>
            </a:solidFill>
          </a:endParaRPr>
        </a:p>
      </dsp:txBody>
      <dsp:txXfrm>
        <a:off x="3560919" y="1655333"/>
        <a:ext cx="2554460" cy="270370"/>
      </dsp:txXfrm>
    </dsp:sp>
    <dsp:sp modelId="{F4DD5065-C6D7-45CB-BC5F-E306A0C93233}">
      <dsp:nvSpPr>
        <dsp:cNvPr id="0" name=""/>
        <dsp:cNvSpPr/>
      </dsp:nvSpPr>
      <dsp:spPr>
        <a:xfrm>
          <a:off x="3560919" y="288509"/>
          <a:ext cx="2558874" cy="1644032"/>
        </a:xfrm>
        <a:prstGeom prst="rect">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C5DC34-FC84-4E42-B6A2-A9B21E2AE571}">
      <dsp:nvSpPr>
        <dsp:cNvPr id="0" name=""/>
        <dsp:cNvSpPr/>
      </dsp:nvSpPr>
      <dsp:spPr>
        <a:xfrm>
          <a:off x="6760468" y="1655333"/>
          <a:ext cx="2554460" cy="270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b" anchorCtr="0">
          <a:noAutofit/>
        </a:bodyPr>
        <a:lstStyle/>
        <a:p>
          <a:pPr marL="0" lvl="0" indent="0" algn="l" defTabSz="844550">
            <a:lnSpc>
              <a:spcPct val="90000"/>
            </a:lnSpc>
            <a:spcBef>
              <a:spcPct val="0"/>
            </a:spcBef>
            <a:spcAft>
              <a:spcPct val="35000"/>
            </a:spcAft>
            <a:buNone/>
          </a:pPr>
          <a:r>
            <a:rPr lang="en-US" sz="1900" kern="1200" dirty="0">
              <a:solidFill>
                <a:schemeClr val="accent5"/>
              </a:solidFill>
            </a:rPr>
            <a:t>Tendinitis </a:t>
          </a:r>
        </a:p>
      </dsp:txBody>
      <dsp:txXfrm>
        <a:off x="6760468" y="1655333"/>
        <a:ext cx="2554460" cy="270370"/>
      </dsp:txXfrm>
    </dsp:sp>
    <dsp:sp modelId="{78AFCA58-3932-4ED7-8640-CEB88DD8161C}">
      <dsp:nvSpPr>
        <dsp:cNvPr id="0" name=""/>
        <dsp:cNvSpPr/>
      </dsp:nvSpPr>
      <dsp:spPr>
        <a:xfrm>
          <a:off x="6760468" y="288509"/>
          <a:ext cx="2558874" cy="1644032"/>
        </a:xfrm>
        <a:prstGeom prst="rect">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A0A154-C882-42E7-ADDC-07AC1B901117}">
      <dsp:nvSpPr>
        <dsp:cNvPr id="0" name=""/>
        <dsp:cNvSpPr/>
      </dsp:nvSpPr>
      <dsp:spPr>
        <a:xfrm>
          <a:off x="361369" y="3779252"/>
          <a:ext cx="2554460" cy="270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b" anchorCtr="0">
          <a:noAutofit/>
        </a:bodyPr>
        <a:lstStyle/>
        <a:p>
          <a:pPr marL="0" lvl="0" indent="0" algn="l" defTabSz="844550">
            <a:lnSpc>
              <a:spcPct val="90000"/>
            </a:lnSpc>
            <a:spcBef>
              <a:spcPct val="0"/>
            </a:spcBef>
            <a:spcAft>
              <a:spcPct val="35000"/>
            </a:spcAft>
            <a:buNone/>
          </a:pPr>
          <a:r>
            <a:rPr lang="en-US" sz="1900" kern="1200" dirty="0">
              <a:solidFill>
                <a:schemeClr val="accent5"/>
              </a:solidFill>
            </a:rPr>
            <a:t>Bursitis </a:t>
          </a:r>
        </a:p>
      </dsp:txBody>
      <dsp:txXfrm>
        <a:off x="361369" y="3779252"/>
        <a:ext cx="2554460" cy="270370"/>
      </dsp:txXfrm>
    </dsp:sp>
    <dsp:sp modelId="{F06A3C2A-1399-4DDD-8E2B-209BAAEA4067}">
      <dsp:nvSpPr>
        <dsp:cNvPr id="0" name=""/>
        <dsp:cNvSpPr/>
      </dsp:nvSpPr>
      <dsp:spPr>
        <a:xfrm>
          <a:off x="361369" y="2412427"/>
          <a:ext cx="2558874" cy="1644032"/>
        </a:xfrm>
        <a:prstGeom prst="rect">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011402-6319-4DC1-AF88-F5ADBD2E5D1A}">
      <dsp:nvSpPr>
        <dsp:cNvPr id="0" name=""/>
        <dsp:cNvSpPr/>
      </dsp:nvSpPr>
      <dsp:spPr>
        <a:xfrm>
          <a:off x="3560919" y="3779252"/>
          <a:ext cx="2554460" cy="270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b" anchorCtr="0">
          <a:noAutofit/>
        </a:bodyPr>
        <a:lstStyle/>
        <a:p>
          <a:pPr marL="0" lvl="0" indent="0" algn="l" defTabSz="844550">
            <a:lnSpc>
              <a:spcPct val="90000"/>
            </a:lnSpc>
            <a:spcBef>
              <a:spcPct val="0"/>
            </a:spcBef>
            <a:spcAft>
              <a:spcPct val="35000"/>
            </a:spcAft>
            <a:buNone/>
          </a:pPr>
          <a:r>
            <a:rPr lang="en-US" sz="1900" kern="1200" dirty="0">
              <a:solidFill>
                <a:schemeClr val="accent5"/>
              </a:solidFill>
            </a:rPr>
            <a:t>Diabetic neuropathy </a:t>
          </a:r>
        </a:p>
      </dsp:txBody>
      <dsp:txXfrm>
        <a:off x="3560919" y="3779252"/>
        <a:ext cx="2554460" cy="270370"/>
      </dsp:txXfrm>
    </dsp:sp>
    <dsp:sp modelId="{ED7B4481-0A53-47F9-A475-E3E637FAD569}">
      <dsp:nvSpPr>
        <dsp:cNvPr id="0" name=""/>
        <dsp:cNvSpPr/>
      </dsp:nvSpPr>
      <dsp:spPr>
        <a:xfrm>
          <a:off x="3560919" y="2412427"/>
          <a:ext cx="2558874" cy="1644032"/>
        </a:xfrm>
        <a:prstGeom prst="rect">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F38280-7A13-4FA8-BAFE-D56EBE4BD09A}">
      <dsp:nvSpPr>
        <dsp:cNvPr id="0" name=""/>
        <dsp:cNvSpPr/>
      </dsp:nvSpPr>
      <dsp:spPr>
        <a:xfrm>
          <a:off x="6760468" y="3779252"/>
          <a:ext cx="2554460" cy="270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b" anchorCtr="0">
          <a:noAutofit/>
        </a:bodyPr>
        <a:lstStyle/>
        <a:p>
          <a:pPr marL="0" lvl="0" indent="0" algn="l" defTabSz="844550">
            <a:lnSpc>
              <a:spcPct val="90000"/>
            </a:lnSpc>
            <a:spcBef>
              <a:spcPct val="0"/>
            </a:spcBef>
            <a:spcAft>
              <a:spcPct val="35000"/>
            </a:spcAft>
            <a:buNone/>
          </a:pPr>
          <a:r>
            <a:rPr lang="en-US" sz="1900" kern="1200" dirty="0">
              <a:solidFill>
                <a:schemeClr val="accent5"/>
              </a:solidFill>
            </a:rPr>
            <a:t>Period Pain</a:t>
          </a:r>
        </a:p>
      </dsp:txBody>
      <dsp:txXfrm>
        <a:off x="6760468" y="3779252"/>
        <a:ext cx="2554460" cy="270370"/>
      </dsp:txXfrm>
    </dsp:sp>
    <dsp:sp modelId="{45D7A3BC-8C72-42D0-8F3C-DF3B3AFB1B70}">
      <dsp:nvSpPr>
        <dsp:cNvPr id="0" name=""/>
        <dsp:cNvSpPr/>
      </dsp:nvSpPr>
      <dsp:spPr>
        <a:xfrm>
          <a:off x="6760468" y="2412427"/>
          <a:ext cx="2558874" cy="1644032"/>
        </a:xfrm>
        <a:prstGeom prst="rect">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42DDA-95F2-4FA7-908D-78C37B0D0DDA}">
      <dsp:nvSpPr>
        <dsp:cNvPr id="0" name=""/>
        <dsp:cNvSpPr/>
      </dsp:nvSpPr>
      <dsp:spPr>
        <a:xfrm>
          <a:off x="722305" y="1108803"/>
          <a:ext cx="1093500" cy="1093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18981B-2CD4-4B93-B3F5-B11BA110452D}">
      <dsp:nvSpPr>
        <dsp:cNvPr id="0" name=""/>
        <dsp:cNvSpPr/>
      </dsp:nvSpPr>
      <dsp:spPr>
        <a:xfrm>
          <a:off x="54055" y="2522534"/>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Mobile application programming.</a:t>
          </a:r>
        </a:p>
      </dsp:txBody>
      <dsp:txXfrm>
        <a:off x="54055" y="2522534"/>
        <a:ext cx="2430000" cy="720000"/>
      </dsp:txXfrm>
    </dsp:sp>
    <dsp:sp modelId="{E7CE68BD-0A7B-4096-97DB-210BDD86DD4D}">
      <dsp:nvSpPr>
        <dsp:cNvPr id="0" name=""/>
        <dsp:cNvSpPr/>
      </dsp:nvSpPr>
      <dsp:spPr>
        <a:xfrm>
          <a:off x="3577555" y="1108803"/>
          <a:ext cx="1093500" cy="10935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36816E-3673-489B-AC25-96FE777D8571}">
      <dsp:nvSpPr>
        <dsp:cNvPr id="0" name=""/>
        <dsp:cNvSpPr/>
      </dsp:nvSpPr>
      <dsp:spPr>
        <a:xfrm>
          <a:off x="2909305" y="2522534"/>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PCB Design </a:t>
          </a:r>
        </a:p>
      </dsp:txBody>
      <dsp:txXfrm>
        <a:off x="2909305" y="2522534"/>
        <a:ext cx="243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6B6A4-F479-49B9-9D7E-6ADA707D5FA9}">
      <dsp:nvSpPr>
        <dsp:cNvPr id="0" name=""/>
        <dsp:cNvSpPr/>
      </dsp:nvSpPr>
      <dsp:spPr>
        <a:xfrm>
          <a:off x="1094358" y="1112357"/>
          <a:ext cx="3825165" cy="3825165"/>
        </a:xfrm>
        <a:prstGeom prst="ellipse">
          <a:avLst/>
        </a:prstGeom>
        <a:solidFill>
          <a:srgbClr val="F8EEEE"/>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B7AEE76-BF14-4C10-A260-2ACB850F38CD}">
      <dsp:nvSpPr>
        <dsp:cNvPr id="0" name=""/>
        <dsp:cNvSpPr/>
      </dsp:nvSpPr>
      <dsp:spPr>
        <a:xfrm>
          <a:off x="1519270" y="1537270"/>
          <a:ext cx="2975340" cy="2975340"/>
        </a:xfrm>
        <a:prstGeom prst="ellipse">
          <a:avLst/>
        </a:prstGeom>
        <a:solidFill>
          <a:srgbClr val="EFD9D9"/>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D5A3F65-8F72-4834-95B9-A163CE36A4EC}">
      <dsp:nvSpPr>
        <dsp:cNvPr id="0" name=""/>
        <dsp:cNvSpPr/>
      </dsp:nvSpPr>
      <dsp:spPr>
        <a:xfrm>
          <a:off x="1944182" y="1962182"/>
          <a:ext cx="2125516" cy="2125516"/>
        </a:xfrm>
        <a:prstGeom prst="ellipse">
          <a:avLst/>
        </a:prstGeom>
        <a:solidFill>
          <a:srgbClr val="DFAEAE"/>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33147DD-FD9D-45D2-BBE1-29C1E8D9E900}">
      <dsp:nvSpPr>
        <dsp:cNvPr id="0" name=""/>
        <dsp:cNvSpPr/>
      </dsp:nvSpPr>
      <dsp:spPr>
        <a:xfrm>
          <a:off x="2369413" y="2387412"/>
          <a:ext cx="1275055" cy="1275055"/>
        </a:xfrm>
        <a:prstGeom prst="ellipse">
          <a:avLst/>
        </a:prstGeom>
        <a:solidFill>
          <a:srgbClr val="CF686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70D1B1C-09C4-49B9-AC97-5358B6C3C9CB}">
      <dsp:nvSpPr>
        <dsp:cNvPr id="0" name=""/>
        <dsp:cNvSpPr/>
      </dsp:nvSpPr>
      <dsp:spPr>
        <a:xfrm>
          <a:off x="2794325" y="2812325"/>
          <a:ext cx="425230" cy="425230"/>
        </a:xfrm>
        <a:prstGeom prst="ellipse">
          <a:avLst/>
        </a:prstGeom>
        <a:solidFill>
          <a:srgbClr val="226A7D"/>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8EC2E10-D966-4AEC-AF28-E522DB53D229}">
      <dsp:nvSpPr>
        <dsp:cNvPr id="0" name=""/>
        <dsp:cNvSpPr/>
      </dsp:nvSpPr>
      <dsp:spPr>
        <a:xfrm>
          <a:off x="5557050" y="162697"/>
          <a:ext cx="1912582" cy="675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26670" rIns="26670" bIns="26670"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226A7D"/>
              </a:solidFill>
              <a:latin typeface="Times New Roman" panose="02020603050405020304" pitchFamily="18" charset="0"/>
              <a:cs typeface="Times New Roman" panose="02020603050405020304" pitchFamily="18" charset="0"/>
            </a:rPr>
            <a:t>Mobile Application</a:t>
          </a:r>
        </a:p>
      </dsp:txBody>
      <dsp:txXfrm>
        <a:off x="5557050" y="162697"/>
        <a:ext cx="1912582" cy="675269"/>
      </dsp:txXfrm>
    </dsp:sp>
    <dsp:sp modelId="{AB9716E3-B836-491C-BF74-D796679865BC}">
      <dsp:nvSpPr>
        <dsp:cNvPr id="0" name=""/>
        <dsp:cNvSpPr/>
      </dsp:nvSpPr>
      <dsp:spPr>
        <a:xfrm>
          <a:off x="5078905" y="500331"/>
          <a:ext cx="478145" cy="0"/>
        </a:xfrm>
        <a:prstGeom prst="line">
          <a:avLst/>
        </a:prstGeom>
        <a:noFill/>
        <a:ln w="6350" cap="flat" cmpd="sng" algn="ctr">
          <a:solidFill>
            <a:srgbClr val="226A7D"/>
          </a:solidFill>
          <a:prstDash val="solid"/>
          <a:miter lim="800000"/>
        </a:ln>
        <a:effectLst/>
      </dsp:spPr>
      <dsp:style>
        <a:lnRef idx="1">
          <a:scrgbClr r="0" g="0" b="0"/>
        </a:lnRef>
        <a:fillRef idx="0">
          <a:scrgbClr r="0" g="0" b="0"/>
        </a:fillRef>
        <a:effectRef idx="1">
          <a:scrgbClr r="0" g="0" b="0"/>
        </a:effectRef>
        <a:fontRef idx="minor"/>
      </dsp:style>
    </dsp:sp>
    <dsp:sp modelId="{A56642BF-0385-427E-A7A0-F1EE6F13A1BC}">
      <dsp:nvSpPr>
        <dsp:cNvPr id="0" name=""/>
        <dsp:cNvSpPr/>
      </dsp:nvSpPr>
      <dsp:spPr>
        <a:xfrm rot="5400000">
          <a:off x="2779024" y="728247"/>
          <a:ext cx="2524608" cy="2068776"/>
        </a:xfrm>
        <a:prstGeom prst="line">
          <a:avLst/>
        </a:prstGeom>
        <a:noFill/>
        <a:ln w="6350" cap="flat" cmpd="sng" algn="ctr">
          <a:solidFill>
            <a:srgbClr val="226A7D"/>
          </a:solidFill>
          <a:prstDash val="solid"/>
          <a:miter lim="800000"/>
        </a:ln>
        <a:effectLst/>
      </dsp:spPr>
      <dsp:style>
        <a:lnRef idx="1">
          <a:scrgbClr r="0" g="0" b="0"/>
        </a:lnRef>
        <a:fillRef idx="0">
          <a:scrgbClr r="0" g="0" b="0"/>
        </a:fillRef>
        <a:effectRef idx="1">
          <a:scrgbClr r="0" g="0" b="0"/>
        </a:effectRef>
        <a:fontRef idx="minor"/>
      </dsp:style>
    </dsp:sp>
    <dsp:sp modelId="{3AB8CC4E-B8F8-43E0-BFD0-BCB33082624B}">
      <dsp:nvSpPr>
        <dsp:cNvPr id="0" name=""/>
        <dsp:cNvSpPr/>
      </dsp:nvSpPr>
      <dsp:spPr>
        <a:xfrm>
          <a:off x="5557050" y="876727"/>
          <a:ext cx="1912582" cy="675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26670" rIns="26670" bIns="26670"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226A7D"/>
              </a:solidFill>
              <a:latin typeface="Times New Roman" panose="02020603050405020304" pitchFamily="18" charset="0"/>
              <a:cs typeface="Times New Roman" panose="02020603050405020304" pitchFamily="18" charset="0"/>
            </a:rPr>
            <a:t>PCB Design</a:t>
          </a:r>
        </a:p>
      </dsp:txBody>
      <dsp:txXfrm>
        <a:off x="5557050" y="876727"/>
        <a:ext cx="1912582" cy="675269"/>
      </dsp:txXfrm>
    </dsp:sp>
    <dsp:sp modelId="{2EE3B503-4E65-47B5-956A-0EE4EC9CD854}">
      <dsp:nvSpPr>
        <dsp:cNvPr id="0" name=""/>
        <dsp:cNvSpPr/>
      </dsp:nvSpPr>
      <dsp:spPr>
        <a:xfrm>
          <a:off x="5078905" y="1214362"/>
          <a:ext cx="478145" cy="0"/>
        </a:xfrm>
        <a:prstGeom prst="line">
          <a:avLst/>
        </a:prstGeom>
        <a:noFill/>
        <a:ln w="6350" cap="flat" cmpd="sng" algn="ctr">
          <a:solidFill>
            <a:srgbClr val="226A7D"/>
          </a:solidFill>
          <a:prstDash val="solid"/>
          <a:miter lim="800000"/>
        </a:ln>
        <a:effectLst/>
      </dsp:spPr>
      <dsp:style>
        <a:lnRef idx="1">
          <a:scrgbClr r="0" g="0" b="0"/>
        </a:lnRef>
        <a:fillRef idx="0">
          <a:scrgbClr r="0" g="0" b="0"/>
        </a:fillRef>
        <a:effectRef idx="1">
          <a:scrgbClr r="0" g="0" b="0"/>
        </a:effectRef>
        <a:fontRef idx="minor"/>
      </dsp:style>
    </dsp:sp>
    <dsp:sp modelId="{BBA76C04-936C-4E28-AE4A-CBBF78A8E69C}">
      <dsp:nvSpPr>
        <dsp:cNvPr id="0" name=""/>
        <dsp:cNvSpPr/>
      </dsp:nvSpPr>
      <dsp:spPr>
        <a:xfrm rot="5400000">
          <a:off x="3150002" y="1388024"/>
          <a:ext cx="2102055" cy="1753200"/>
        </a:xfrm>
        <a:prstGeom prst="line">
          <a:avLst/>
        </a:prstGeom>
        <a:noFill/>
        <a:ln w="6350" cap="flat" cmpd="sng" algn="ctr">
          <a:solidFill>
            <a:srgbClr val="226A7D"/>
          </a:solidFill>
          <a:prstDash val="solid"/>
          <a:miter lim="800000"/>
        </a:ln>
        <a:effectLst/>
      </dsp:spPr>
      <dsp:style>
        <a:lnRef idx="1">
          <a:scrgbClr r="0" g="0" b="0"/>
        </a:lnRef>
        <a:fillRef idx="0">
          <a:scrgbClr r="0" g="0" b="0"/>
        </a:fillRef>
        <a:effectRef idx="1">
          <a:scrgbClr r="0" g="0" b="0"/>
        </a:effectRef>
        <a:fontRef idx="minor"/>
      </dsp:style>
    </dsp:sp>
    <dsp:sp modelId="{752B22EE-7C6D-4697-9A9D-D4748FD66EA6}">
      <dsp:nvSpPr>
        <dsp:cNvPr id="0" name=""/>
        <dsp:cNvSpPr/>
      </dsp:nvSpPr>
      <dsp:spPr>
        <a:xfrm>
          <a:off x="5557050" y="1590758"/>
          <a:ext cx="1912582" cy="675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26670" rIns="26670" bIns="26670"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226A7D"/>
              </a:solidFill>
              <a:latin typeface="Times New Roman" panose="02020603050405020304" pitchFamily="18" charset="0"/>
              <a:cs typeface="Times New Roman" panose="02020603050405020304" pitchFamily="18" charset="0"/>
            </a:rPr>
            <a:t>Enclosure 3D Design</a:t>
          </a:r>
        </a:p>
      </dsp:txBody>
      <dsp:txXfrm>
        <a:off x="5557050" y="1590758"/>
        <a:ext cx="1912582" cy="675269"/>
      </dsp:txXfrm>
    </dsp:sp>
    <dsp:sp modelId="{167EEC62-CF52-4ED0-AFAD-A0DE2966235E}">
      <dsp:nvSpPr>
        <dsp:cNvPr id="0" name=""/>
        <dsp:cNvSpPr/>
      </dsp:nvSpPr>
      <dsp:spPr>
        <a:xfrm>
          <a:off x="5078905" y="1928393"/>
          <a:ext cx="478145" cy="0"/>
        </a:xfrm>
        <a:prstGeom prst="line">
          <a:avLst/>
        </a:prstGeom>
        <a:noFill/>
        <a:ln w="6350" cap="flat" cmpd="sng" algn="ctr">
          <a:solidFill>
            <a:srgbClr val="226A7D"/>
          </a:solidFill>
          <a:prstDash val="solid"/>
          <a:miter lim="800000"/>
        </a:ln>
        <a:effectLst/>
      </dsp:spPr>
      <dsp:style>
        <a:lnRef idx="1">
          <a:scrgbClr r="0" g="0" b="0"/>
        </a:lnRef>
        <a:fillRef idx="0">
          <a:scrgbClr r="0" g="0" b="0"/>
        </a:fillRef>
        <a:effectRef idx="1">
          <a:scrgbClr r="0" g="0" b="0"/>
        </a:effectRef>
        <a:fontRef idx="minor"/>
      </dsp:style>
    </dsp:sp>
    <dsp:sp modelId="{1BA9CD39-3498-417E-AFB1-90E96B4E84C1}">
      <dsp:nvSpPr>
        <dsp:cNvPr id="0" name=""/>
        <dsp:cNvSpPr/>
      </dsp:nvSpPr>
      <dsp:spPr>
        <a:xfrm rot="5400000">
          <a:off x="3513775" y="2020834"/>
          <a:ext cx="1657571" cy="1472688"/>
        </a:xfrm>
        <a:prstGeom prst="line">
          <a:avLst/>
        </a:prstGeom>
        <a:noFill/>
        <a:ln w="6350" cap="flat" cmpd="sng" algn="ctr">
          <a:solidFill>
            <a:srgbClr val="226A7D"/>
          </a:solidFill>
          <a:prstDash val="solid"/>
          <a:miter lim="800000"/>
        </a:ln>
        <a:effectLst/>
      </dsp:spPr>
      <dsp:style>
        <a:lnRef idx="1">
          <a:scrgbClr r="0" g="0" b="0"/>
        </a:lnRef>
        <a:fillRef idx="0">
          <a:scrgbClr r="0" g="0" b="0"/>
        </a:fillRef>
        <a:effectRef idx="1">
          <a:scrgbClr r="0" g="0" b="0"/>
        </a:effectRef>
        <a:fontRef idx="minor"/>
      </dsp:style>
    </dsp:sp>
    <dsp:sp modelId="{F252AB83-EA0E-412E-AB14-0FC6FE1F7953}">
      <dsp:nvSpPr>
        <dsp:cNvPr id="0" name=""/>
        <dsp:cNvSpPr/>
      </dsp:nvSpPr>
      <dsp:spPr>
        <a:xfrm>
          <a:off x="5557050" y="2289488"/>
          <a:ext cx="1912582" cy="675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26670" rIns="26670" bIns="26670"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226A7D"/>
              </a:solidFill>
              <a:latin typeface="Times New Roman" panose="02020603050405020304" pitchFamily="18" charset="0"/>
              <a:cs typeface="Times New Roman" panose="02020603050405020304" pitchFamily="18" charset="0"/>
            </a:rPr>
            <a:t>Microcontroller Interfacing</a:t>
          </a:r>
        </a:p>
      </dsp:txBody>
      <dsp:txXfrm>
        <a:off x="5557050" y="2289488"/>
        <a:ext cx="1912582" cy="675269"/>
      </dsp:txXfrm>
    </dsp:sp>
    <dsp:sp modelId="{DEE589BC-7440-4D8C-8A0F-C1F5BDDC572F}">
      <dsp:nvSpPr>
        <dsp:cNvPr id="0" name=""/>
        <dsp:cNvSpPr/>
      </dsp:nvSpPr>
      <dsp:spPr>
        <a:xfrm>
          <a:off x="5078905" y="2627123"/>
          <a:ext cx="478145" cy="0"/>
        </a:xfrm>
        <a:prstGeom prst="line">
          <a:avLst/>
        </a:prstGeom>
        <a:noFill/>
        <a:ln w="6350" cap="flat" cmpd="sng" algn="ctr">
          <a:solidFill>
            <a:srgbClr val="226A7D"/>
          </a:solidFill>
          <a:prstDash val="solid"/>
          <a:miter lim="800000"/>
        </a:ln>
        <a:effectLst/>
      </dsp:spPr>
      <dsp:style>
        <a:lnRef idx="1">
          <a:scrgbClr r="0" g="0" b="0"/>
        </a:lnRef>
        <a:fillRef idx="0">
          <a:scrgbClr r="0" g="0" b="0"/>
        </a:fillRef>
        <a:effectRef idx="1">
          <a:scrgbClr r="0" g="0" b="0"/>
        </a:effectRef>
        <a:fontRef idx="minor"/>
      </dsp:style>
    </dsp:sp>
    <dsp:sp modelId="{D350CFA4-F3FF-4CF9-8C55-F1259054D05B}">
      <dsp:nvSpPr>
        <dsp:cNvPr id="0" name=""/>
        <dsp:cNvSpPr/>
      </dsp:nvSpPr>
      <dsp:spPr>
        <a:xfrm rot="5400000">
          <a:off x="3875890" y="2688963"/>
          <a:ext cx="1264854" cy="1141174"/>
        </a:xfrm>
        <a:prstGeom prst="line">
          <a:avLst/>
        </a:prstGeom>
        <a:noFill/>
        <a:ln w="6350" cap="flat" cmpd="sng" algn="ctr">
          <a:solidFill>
            <a:srgbClr val="226A7D"/>
          </a:solidFill>
          <a:prstDash val="solid"/>
          <a:miter lim="800000"/>
        </a:ln>
        <a:effectLst/>
      </dsp:spPr>
      <dsp:style>
        <a:lnRef idx="1">
          <a:scrgbClr r="0" g="0" b="0"/>
        </a:lnRef>
        <a:fillRef idx="0">
          <a:scrgbClr r="0" g="0" b="0"/>
        </a:fillRef>
        <a:effectRef idx="1">
          <a:scrgbClr r="0" g="0" b="0"/>
        </a:effectRef>
        <a:fontRef idx="minor"/>
      </dsp:style>
    </dsp:sp>
    <dsp:sp modelId="{0CE6AC89-B3DA-4B46-B96A-FE8AA3259BFE}">
      <dsp:nvSpPr>
        <dsp:cNvPr id="0" name=""/>
        <dsp:cNvSpPr/>
      </dsp:nvSpPr>
      <dsp:spPr>
        <a:xfrm>
          <a:off x="5557050" y="2967818"/>
          <a:ext cx="1912582" cy="675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26670" rIns="26670" bIns="26670"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226A7D"/>
              </a:solidFill>
              <a:latin typeface="Times New Roman" panose="02020603050405020304" pitchFamily="18" charset="0"/>
              <a:cs typeface="Times New Roman" panose="02020603050405020304" pitchFamily="18" charset="0"/>
            </a:rPr>
            <a:t>Hardware and Testing</a:t>
          </a:r>
        </a:p>
      </dsp:txBody>
      <dsp:txXfrm>
        <a:off x="5557050" y="2967818"/>
        <a:ext cx="1912582" cy="675269"/>
      </dsp:txXfrm>
    </dsp:sp>
    <dsp:sp modelId="{E7981131-085B-4229-BA91-6CC52378D4A1}">
      <dsp:nvSpPr>
        <dsp:cNvPr id="0" name=""/>
        <dsp:cNvSpPr/>
      </dsp:nvSpPr>
      <dsp:spPr>
        <a:xfrm>
          <a:off x="5078905" y="3305452"/>
          <a:ext cx="478145" cy="0"/>
        </a:xfrm>
        <a:prstGeom prst="line">
          <a:avLst/>
        </a:prstGeom>
        <a:noFill/>
        <a:ln w="6350" cap="flat" cmpd="sng" algn="ctr">
          <a:solidFill>
            <a:srgbClr val="226A7D"/>
          </a:solidFill>
          <a:prstDash val="solid"/>
          <a:miter lim="800000"/>
        </a:ln>
        <a:effectLst/>
      </dsp:spPr>
      <dsp:style>
        <a:lnRef idx="1">
          <a:scrgbClr r="0" g="0" b="0"/>
        </a:lnRef>
        <a:fillRef idx="0">
          <a:scrgbClr r="0" g="0" b="0"/>
        </a:fillRef>
        <a:effectRef idx="1">
          <a:scrgbClr r="0" g="0" b="0"/>
        </a:effectRef>
        <a:fontRef idx="minor"/>
      </dsp:style>
    </dsp:sp>
    <dsp:sp modelId="{E8AD682F-838E-4E3A-B2CA-6F843EF4C27B}">
      <dsp:nvSpPr>
        <dsp:cNvPr id="0" name=""/>
        <dsp:cNvSpPr/>
      </dsp:nvSpPr>
      <dsp:spPr>
        <a:xfrm rot="5400000">
          <a:off x="4218243" y="3337328"/>
          <a:ext cx="892538" cy="828785"/>
        </a:xfrm>
        <a:prstGeom prst="line">
          <a:avLst/>
        </a:prstGeom>
        <a:noFill/>
        <a:ln w="6350" cap="flat" cmpd="sng" algn="ctr">
          <a:solidFill>
            <a:srgbClr val="226A7D"/>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3A2D1-F899-4030-B6FB-A9B51AB19B83}">
      <dsp:nvSpPr>
        <dsp:cNvPr id="0" name=""/>
        <dsp:cNvSpPr/>
      </dsp:nvSpPr>
      <dsp:spPr>
        <a:xfrm>
          <a:off x="0" y="19187"/>
          <a:ext cx="5117072"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D7133-D00D-470A-8198-88D29DA7C1EC}">
      <dsp:nvSpPr>
        <dsp:cNvPr id="0" name=""/>
        <dsp:cNvSpPr/>
      </dsp:nvSpPr>
      <dsp:spPr>
        <a:xfrm>
          <a:off x="375988" y="280191"/>
          <a:ext cx="683614" cy="683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C1FFED-D938-413C-8CBC-31C41AC0D59C}">
      <dsp:nvSpPr>
        <dsp:cNvPr id="0" name=""/>
        <dsp:cNvSpPr/>
      </dsp:nvSpPr>
      <dsp:spPr>
        <a:xfrm>
          <a:off x="1435590" y="531"/>
          <a:ext cx="368148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b="0" kern="1200" dirty="0">
              <a:latin typeface="Times New Roman" panose="02020603050405020304" pitchFamily="18" charset="0"/>
              <a:cs typeface="Times New Roman" panose="02020603050405020304" pitchFamily="18" charset="0"/>
            </a:rPr>
            <a:t>Setting TENS values</a:t>
          </a:r>
        </a:p>
      </dsp:txBody>
      <dsp:txXfrm>
        <a:off x="1435590" y="531"/>
        <a:ext cx="3681481" cy="1242935"/>
      </dsp:txXfrm>
    </dsp:sp>
    <dsp:sp modelId="{3EAC1E3A-2132-4E00-A1B5-4E7389E3F166}">
      <dsp:nvSpPr>
        <dsp:cNvPr id="0" name=""/>
        <dsp:cNvSpPr/>
      </dsp:nvSpPr>
      <dsp:spPr>
        <a:xfrm>
          <a:off x="0" y="1554201"/>
          <a:ext cx="5117072"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494555-2970-459E-9A74-E899B9AF0ACC}">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65C80-950E-4093-9A83-208416451688}">
      <dsp:nvSpPr>
        <dsp:cNvPr id="0" name=""/>
        <dsp:cNvSpPr/>
      </dsp:nvSpPr>
      <dsp:spPr>
        <a:xfrm>
          <a:off x="1435590" y="1554201"/>
          <a:ext cx="368148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Communication with Bluetooth.</a:t>
          </a:r>
          <a:endParaRPr lang="en-US" sz="2400" kern="1200" dirty="0">
            <a:latin typeface="Times New Roman" panose="02020603050405020304" pitchFamily="18" charset="0"/>
            <a:cs typeface="Times New Roman" panose="02020603050405020304" pitchFamily="18" charset="0"/>
          </a:endParaRPr>
        </a:p>
      </dsp:txBody>
      <dsp:txXfrm>
        <a:off x="1435590" y="1554201"/>
        <a:ext cx="3681481" cy="1242935"/>
      </dsp:txXfrm>
    </dsp:sp>
    <dsp:sp modelId="{861140BC-0D4D-4E0A-8105-8E8E59ADEFCC}">
      <dsp:nvSpPr>
        <dsp:cNvPr id="0" name=""/>
        <dsp:cNvSpPr/>
      </dsp:nvSpPr>
      <dsp:spPr>
        <a:xfrm>
          <a:off x="0" y="3107870"/>
          <a:ext cx="5117072"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E94DC-6EEA-4DBF-868B-AFDF17E9727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C7CD94-A3B4-48FF-A273-52A80A8A1888}">
      <dsp:nvSpPr>
        <dsp:cNvPr id="0" name=""/>
        <dsp:cNvSpPr/>
      </dsp:nvSpPr>
      <dsp:spPr>
        <a:xfrm>
          <a:off x="1435590" y="3107870"/>
          <a:ext cx="368148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Battery charge indicator</a:t>
          </a:r>
        </a:p>
      </dsp:txBody>
      <dsp:txXfrm>
        <a:off x="1435590" y="3107870"/>
        <a:ext cx="3681481" cy="12429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49379-A8F7-43FE-8820-DF5DBF0CD660}">
      <dsp:nvSpPr>
        <dsp:cNvPr id="0" name=""/>
        <dsp:cNvSpPr/>
      </dsp:nvSpPr>
      <dsp:spPr>
        <a:xfrm>
          <a:off x="506819" y="230792"/>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93672-C7B7-4B73-B71D-9F1B65E74E3C}">
      <dsp:nvSpPr>
        <dsp:cNvPr id="0" name=""/>
        <dsp:cNvSpPr/>
      </dsp:nvSpPr>
      <dsp:spPr>
        <a:xfrm>
          <a:off x="71277" y="1205598"/>
          <a:ext cx="1583789" cy="772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Compact Size and Saving of Wire </a:t>
          </a:r>
        </a:p>
      </dsp:txBody>
      <dsp:txXfrm>
        <a:off x="71277" y="1205598"/>
        <a:ext cx="1583789" cy="772097"/>
      </dsp:txXfrm>
    </dsp:sp>
    <dsp:sp modelId="{4A39FF1C-A05E-4AC0-A51B-B7C59834622B}">
      <dsp:nvSpPr>
        <dsp:cNvPr id="0" name=""/>
        <dsp:cNvSpPr/>
      </dsp:nvSpPr>
      <dsp:spPr>
        <a:xfrm>
          <a:off x="2367771" y="230792"/>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69EC49-B120-4133-86F4-981169ED640F}">
      <dsp:nvSpPr>
        <dsp:cNvPr id="0" name=""/>
        <dsp:cNvSpPr/>
      </dsp:nvSpPr>
      <dsp:spPr>
        <a:xfrm>
          <a:off x="1932229" y="1205598"/>
          <a:ext cx="1583789" cy="772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Ease of Repair and Diagnostic </a:t>
          </a:r>
        </a:p>
      </dsp:txBody>
      <dsp:txXfrm>
        <a:off x="1932229" y="1205598"/>
        <a:ext cx="1583789" cy="772097"/>
      </dsp:txXfrm>
    </dsp:sp>
    <dsp:sp modelId="{FEF57341-7A86-4071-9053-38B76100CFBD}">
      <dsp:nvSpPr>
        <dsp:cNvPr id="0" name=""/>
        <dsp:cNvSpPr/>
      </dsp:nvSpPr>
      <dsp:spPr>
        <a:xfrm>
          <a:off x="4228724" y="230792"/>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ACB2A-5AE9-42F8-9F81-62BB7A214121}">
      <dsp:nvSpPr>
        <dsp:cNvPr id="0" name=""/>
        <dsp:cNvSpPr/>
      </dsp:nvSpPr>
      <dsp:spPr>
        <a:xfrm>
          <a:off x="3793182" y="1205598"/>
          <a:ext cx="1583789" cy="772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Saving of Time </a:t>
          </a:r>
        </a:p>
      </dsp:txBody>
      <dsp:txXfrm>
        <a:off x="3793182" y="1205598"/>
        <a:ext cx="1583789" cy="772097"/>
      </dsp:txXfrm>
    </dsp:sp>
    <dsp:sp modelId="{F313708F-BD2A-45E6-870E-08C00BC77053}">
      <dsp:nvSpPr>
        <dsp:cNvPr id="0" name=""/>
        <dsp:cNvSpPr/>
      </dsp:nvSpPr>
      <dsp:spPr>
        <a:xfrm>
          <a:off x="1437295" y="2373642"/>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84CC87-A365-4761-BCD0-427473319E36}">
      <dsp:nvSpPr>
        <dsp:cNvPr id="0" name=""/>
        <dsp:cNvSpPr/>
      </dsp:nvSpPr>
      <dsp:spPr>
        <a:xfrm>
          <a:off x="1001753" y="3348447"/>
          <a:ext cx="1583789" cy="772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Immune to Movement </a:t>
          </a:r>
        </a:p>
      </dsp:txBody>
      <dsp:txXfrm>
        <a:off x="1001753" y="3348447"/>
        <a:ext cx="1583789" cy="772097"/>
      </dsp:txXfrm>
    </dsp:sp>
    <dsp:sp modelId="{3DC230F5-E21F-4F9D-8195-E65104FE8941}">
      <dsp:nvSpPr>
        <dsp:cNvPr id="0" name=""/>
        <dsp:cNvSpPr/>
      </dsp:nvSpPr>
      <dsp:spPr>
        <a:xfrm>
          <a:off x="3298248" y="2373642"/>
          <a:ext cx="712705" cy="71270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3D3A3A-4A59-407B-8C0D-9F5C3867F535}">
      <dsp:nvSpPr>
        <dsp:cNvPr id="0" name=""/>
        <dsp:cNvSpPr/>
      </dsp:nvSpPr>
      <dsp:spPr>
        <a:xfrm>
          <a:off x="2862706" y="3348447"/>
          <a:ext cx="1583789" cy="772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Low Electronic Noise and Low Cost</a:t>
          </a:r>
        </a:p>
      </dsp:txBody>
      <dsp:txXfrm>
        <a:off x="2862706" y="3348447"/>
        <a:ext cx="1583789" cy="7720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30462-68E7-400D-B2A7-EBF78442A3C9}">
      <dsp:nvSpPr>
        <dsp:cNvPr id="0" name=""/>
        <dsp:cNvSpPr/>
      </dsp:nvSpPr>
      <dsp:spPr>
        <a:xfrm>
          <a:off x="0" y="556419"/>
          <a:ext cx="1619250" cy="9715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solidFill>
                <a:schemeClr val="tx1"/>
              </a:solidFill>
              <a:effectLst>
                <a:outerShdw blurRad="38100" dist="19050" dir="2700000" algn="tl" rotWithShape="0">
                  <a:schemeClr val="dk1">
                    <a:alpha val="40000"/>
                  </a:schemeClr>
                </a:outerShdw>
              </a:effectLst>
            </a:rPr>
            <a:t>Arduino Nano (</a:t>
          </a:r>
          <a:r>
            <a:rPr lang="en-US" sz="1900" b="0" kern="1200" cap="none" spc="0" dirty="0" err="1">
              <a:ln w="0"/>
              <a:solidFill>
                <a:schemeClr val="tx1"/>
              </a:solidFill>
              <a:effectLst>
                <a:outerShdw blurRad="38100" dist="19050" dir="2700000" algn="tl" rotWithShape="0">
                  <a:schemeClr val="dk1">
                    <a:alpha val="40000"/>
                  </a:schemeClr>
                </a:outerShdw>
              </a:effectLst>
            </a:rPr>
            <a:t>ATmega</a:t>
          </a:r>
          <a:r>
            <a:rPr lang="en-US" sz="1900" b="0" kern="1200" cap="none" spc="0" dirty="0">
              <a:ln w="0"/>
              <a:solidFill>
                <a:schemeClr val="tx1"/>
              </a:solidFill>
              <a:effectLst>
                <a:outerShdw blurRad="38100" dist="19050" dir="2700000" algn="tl" rotWithShape="0">
                  <a:schemeClr val="dk1">
                    <a:alpha val="40000"/>
                  </a:schemeClr>
                </a:outerShdw>
              </a:effectLst>
            </a:rPr>
            <a:t> 328)</a:t>
          </a:r>
        </a:p>
      </dsp:txBody>
      <dsp:txXfrm>
        <a:off x="0" y="556419"/>
        <a:ext cx="1619250" cy="971549"/>
      </dsp:txXfrm>
    </dsp:sp>
    <dsp:sp modelId="{876A4BDE-1883-4C74-9CB4-1187F7F7B077}">
      <dsp:nvSpPr>
        <dsp:cNvPr id="0" name=""/>
        <dsp:cNvSpPr/>
      </dsp:nvSpPr>
      <dsp:spPr>
        <a:xfrm>
          <a:off x="1781175" y="556419"/>
          <a:ext cx="1619250" cy="9715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solidFill>
                <a:schemeClr val="tx1"/>
              </a:solidFill>
              <a:effectLst>
                <a:outerShdw blurRad="38100" dist="19050" dir="2700000" algn="tl" rotWithShape="0">
                  <a:schemeClr val="dk1">
                    <a:alpha val="40000"/>
                  </a:schemeClr>
                </a:outerShdw>
              </a:effectLst>
            </a:rPr>
            <a:t>Transistors (BC327)</a:t>
          </a:r>
        </a:p>
      </dsp:txBody>
      <dsp:txXfrm>
        <a:off x="1781175" y="556419"/>
        <a:ext cx="1619250" cy="971549"/>
      </dsp:txXfrm>
    </dsp:sp>
    <dsp:sp modelId="{2361346E-C0C5-4D7B-97FA-EAA316A1B885}">
      <dsp:nvSpPr>
        <dsp:cNvPr id="0" name=""/>
        <dsp:cNvSpPr/>
      </dsp:nvSpPr>
      <dsp:spPr>
        <a:xfrm>
          <a:off x="3562350" y="556419"/>
          <a:ext cx="1619250" cy="9715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solidFill>
                <a:schemeClr val="tx1"/>
              </a:solidFill>
              <a:effectLst>
                <a:outerShdw blurRad="38100" dist="19050" dir="2700000" algn="tl" rotWithShape="0">
                  <a:schemeClr val="dk1">
                    <a:alpha val="40000"/>
                  </a:schemeClr>
                </a:outerShdw>
              </a:effectLst>
            </a:rPr>
            <a:t>Potentiometer</a:t>
          </a:r>
        </a:p>
      </dsp:txBody>
      <dsp:txXfrm>
        <a:off x="3562350" y="556419"/>
        <a:ext cx="1619250" cy="971549"/>
      </dsp:txXfrm>
    </dsp:sp>
    <dsp:sp modelId="{F48ABFD3-512A-4832-8EF4-DEAF4604071E}">
      <dsp:nvSpPr>
        <dsp:cNvPr id="0" name=""/>
        <dsp:cNvSpPr/>
      </dsp:nvSpPr>
      <dsp:spPr>
        <a:xfrm>
          <a:off x="0" y="1689894"/>
          <a:ext cx="1619250" cy="9715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solidFill>
                <a:schemeClr val="tx1"/>
              </a:solidFill>
              <a:effectLst>
                <a:outerShdw blurRad="38100" dist="19050" dir="2700000" algn="tl" rotWithShape="0">
                  <a:schemeClr val="dk1">
                    <a:alpha val="40000"/>
                  </a:schemeClr>
                </a:outerShdw>
              </a:effectLst>
            </a:rPr>
            <a:t>Indicator Led</a:t>
          </a:r>
        </a:p>
      </dsp:txBody>
      <dsp:txXfrm>
        <a:off x="0" y="1689894"/>
        <a:ext cx="1619250" cy="971549"/>
      </dsp:txXfrm>
    </dsp:sp>
    <dsp:sp modelId="{53B7E21B-B3EA-404B-BE72-ABF1170B7E03}">
      <dsp:nvSpPr>
        <dsp:cNvPr id="0" name=""/>
        <dsp:cNvSpPr/>
      </dsp:nvSpPr>
      <dsp:spPr>
        <a:xfrm>
          <a:off x="1781175" y="1689894"/>
          <a:ext cx="1619250" cy="9715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solidFill>
                <a:schemeClr val="tx1"/>
              </a:solidFill>
              <a:effectLst>
                <a:outerShdw blurRad="38100" dist="19050" dir="2700000" algn="tl" rotWithShape="0">
                  <a:schemeClr val="dk1">
                    <a:alpha val="40000"/>
                  </a:schemeClr>
                </a:outerShdw>
              </a:effectLst>
            </a:rPr>
            <a:t>Transformer</a:t>
          </a:r>
        </a:p>
      </dsp:txBody>
      <dsp:txXfrm>
        <a:off x="1781175" y="1689894"/>
        <a:ext cx="1619250" cy="971549"/>
      </dsp:txXfrm>
    </dsp:sp>
    <dsp:sp modelId="{2A3B2421-BD0E-4B24-9BE2-AC0A2E6C4061}">
      <dsp:nvSpPr>
        <dsp:cNvPr id="0" name=""/>
        <dsp:cNvSpPr/>
      </dsp:nvSpPr>
      <dsp:spPr>
        <a:xfrm>
          <a:off x="3562350" y="1689894"/>
          <a:ext cx="1619250" cy="9715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solidFill>
                <a:schemeClr val="tx1"/>
              </a:solidFill>
              <a:effectLst>
                <a:outerShdw blurRad="38100" dist="19050" dir="2700000" algn="tl" rotWithShape="0">
                  <a:schemeClr val="dk1">
                    <a:alpha val="40000"/>
                  </a:schemeClr>
                </a:outerShdw>
              </a:effectLst>
            </a:rPr>
            <a:t>Diode</a:t>
          </a:r>
        </a:p>
      </dsp:txBody>
      <dsp:txXfrm>
        <a:off x="3562350" y="1689894"/>
        <a:ext cx="1619250" cy="971549"/>
      </dsp:txXfrm>
    </dsp:sp>
    <dsp:sp modelId="{0168F7FA-8FD3-496B-8B2D-222DD3010D55}">
      <dsp:nvSpPr>
        <dsp:cNvPr id="0" name=""/>
        <dsp:cNvSpPr/>
      </dsp:nvSpPr>
      <dsp:spPr>
        <a:xfrm>
          <a:off x="0" y="2823369"/>
          <a:ext cx="1619250" cy="9715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solidFill>
                <a:schemeClr val="tx1"/>
              </a:solidFill>
              <a:effectLst>
                <a:outerShdw blurRad="38100" dist="19050" dir="2700000" algn="tl" rotWithShape="0">
                  <a:schemeClr val="dk1">
                    <a:alpha val="40000"/>
                  </a:schemeClr>
                </a:outerShdw>
              </a:effectLst>
            </a:rPr>
            <a:t>Lithium Battery</a:t>
          </a:r>
        </a:p>
      </dsp:txBody>
      <dsp:txXfrm>
        <a:off x="0" y="2823369"/>
        <a:ext cx="1619250" cy="971549"/>
      </dsp:txXfrm>
    </dsp:sp>
    <dsp:sp modelId="{1969DF3E-33A8-4083-A394-FD6F1741134D}">
      <dsp:nvSpPr>
        <dsp:cNvPr id="0" name=""/>
        <dsp:cNvSpPr/>
      </dsp:nvSpPr>
      <dsp:spPr>
        <a:xfrm>
          <a:off x="1781175" y="2823369"/>
          <a:ext cx="1619250" cy="9715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solidFill>
                <a:schemeClr val="tx1"/>
              </a:solidFill>
              <a:effectLst>
                <a:outerShdw blurRad="38100" dist="19050" dir="2700000" algn="tl" rotWithShape="0">
                  <a:schemeClr val="dk1">
                    <a:alpha val="40000"/>
                  </a:schemeClr>
                </a:outerShdw>
              </a:effectLst>
            </a:rPr>
            <a:t>Charge Module</a:t>
          </a:r>
        </a:p>
      </dsp:txBody>
      <dsp:txXfrm>
        <a:off x="1781175" y="2823369"/>
        <a:ext cx="1619250" cy="971549"/>
      </dsp:txXfrm>
    </dsp:sp>
    <dsp:sp modelId="{717DF120-10BD-43CC-911D-459196D32D57}">
      <dsp:nvSpPr>
        <dsp:cNvPr id="0" name=""/>
        <dsp:cNvSpPr/>
      </dsp:nvSpPr>
      <dsp:spPr>
        <a:xfrm>
          <a:off x="3562350" y="2823369"/>
          <a:ext cx="1619250" cy="9715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solidFill>
                <a:schemeClr val="tx1"/>
              </a:solidFill>
              <a:effectLst>
                <a:outerShdw blurRad="38100" dist="19050" dir="2700000" algn="tl" rotWithShape="0">
                  <a:schemeClr val="dk1">
                    <a:alpha val="40000"/>
                  </a:schemeClr>
                </a:outerShdw>
              </a:effectLst>
            </a:rPr>
            <a:t>Switch</a:t>
          </a:r>
        </a:p>
      </dsp:txBody>
      <dsp:txXfrm>
        <a:off x="3562350" y="2823369"/>
        <a:ext cx="1619250" cy="97154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0.26563</cdr:x>
      <cdr:y>0.39631</cdr:y>
    </cdr:from>
    <cdr:to>
      <cdr:x>0.36043</cdr:x>
      <cdr:y>0.48006</cdr:y>
    </cdr:to>
    <cdr:sp macro="" textlink="">
      <cdr:nvSpPr>
        <cdr:cNvPr id="2" name="TextBox 1">
          <a:extLst xmlns:a="http://schemas.openxmlformats.org/drawingml/2006/main">
            <a:ext uri="{FF2B5EF4-FFF2-40B4-BE49-F238E27FC236}">
              <a16:creationId xmlns:a16="http://schemas.microsoft.com/office/drawing/2014/main" id="{C5BDEC91-D5F8-4F4A-82C4-058AFC13381B}"/>
            </a:ext>
          </a:extLst>
        </cdr:cNvPr>
        <cdr:cNvSpPr txBox="1"/>
      </cdr:nvSpPr>
      <cdr:spPr>
        <a:xfrm xmlns:a="http://schemas.openxmlformats.org/drawingml/2006/main">
          <a:off x="1490353" y="1545339"/>
          <a:ext cx="531845" cy="326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0.26397</cdr:x>
      <cdr:y>0.37956</cdr:y>
    </cdr:from>
    <cdr:to>
      <cdr:x>0.36542</cdr:x>
      <cdr:y>0.45852</cdr:y>
    </cdr:to>
    <cdr:sp macro="" textlink="">
      <cdr:nvSpPr>
        <cdr:cNvPr id="3" name="TextBox 2">
          <a:extLst xmlns:a="http://schemas.openxmlformats.org/drawingml/2006/main">
            <a:ext uri="{FF2B5EF4-FFF2-40B4-BE49-F238E27FC236}">
              <a16:creationId xmlns:a16="http://schemas.microsoft.com/office/drawing/2014/main" id="{5DA63859-AB13-4CB1-B0E6-3E03F08E1D83}"/>
            </a:ext>
          </a:extLst>
        </cdr:cNvPr>
        <cdr:cNvSpPr txBox="1"/>
      </cdr:nvSpPr>
      <cdr:spPr>
        <a:xfrm xmlns:a="http://schemas.openxmlformats.org/drawingml/2006/main">
          <a:off x="1481022" y="1480026"/>
          <a:ext cx="569168" cy="30791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b="1" dirty="0"/>
            <a:t>400</a:t>
          </a:r>
        </a:p>
      </cdr:txBody>
    </cdr:sp>
  </cdr:relSizeAnchor>
  <cdr:relSizeAnchor xmlns:cdr="http://schemas.openxmlformats.org/drawingml/2006/chartDrawing">
    <cdr:from>
      <cdr:x>0.38657</cdr:x>
      <cdr:y>0.19972</cdr:y>
    </cdr:from>
    <cdr:to>
      <cdr:x>0.48801</cdr:x>
      <cdr:y>0.27868</cdr:y>
    </cdr:to>
    <cdr:sp macro="" textlink="">
      <cdr:nvSpPr>
        <cdr:cNvPr id="4" name="TextBox 3">
          <a:extLst xmlns:a="http://schemas.openxmlformats.org/drawingml/2006/main">
            <a:ext uri="{FF2B5EF4-FFF2-40B4-BE49-F238E27FC236}">
              <a16:creationId xmlns:a16="http://schemas.microsoft.com/office/drawing/2014/main" id="{2E829161-A3DB-4833-86C7-216AD28FD441}"/>
            </a:ext>
          </a:extLst>
        </cdr:cNvPr>
        <cdr:cNvSpPr txBox="1"/>
      </cdr:nvSpPr>
      <cdr:spPr>
        <a:xfrm xmlns:a="http://schemas.openxmlformats.org/drawingml/2006/main">
          <a:off x="2168844" y="778761"/>
          <a:ext cx="569168" cy="30791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b="1" dirty="0"/>
            <a:t>150</a:t>
          </a:r>
        </a:p>
      </cdr:txBody>
    </cdr:sp>
  </cdr:relSizeAnchor>
  <cdr:relSizeAnchor xmlns:cdr="http://schemas.openxmlformats.org/drawingml/2006/chartDrawing">
    <cdr:from>
      <cdr:x>0.56784</cdr:x>
      <cdr:y>0.27868</cdr:y>
    </cdr:from>
    <cdr:to>
      <cdr:x>0.66928</cdr:x>
      <cdr:y>0.35764</cdr:y>
    </cdr:to>
    <cdr:sp macro="" textlink="">
      <cdr:nvSpPr>
        <cdr:cNvPr id="5" name="TextBox 4">
          <a:extLst xmlns:a="http://schemas.openxmlformats.org/drawingml/2006/main">
            <a:ext uri="{FF2B5EF4-FFF2-40B4-BE49-F238E27FC236}">
              <a16:creationId xmlns:a16="http://schemas.microsoft.com/office/drawing/2014/main" id="{D3DD90CF-214A-482F-869D-CCF8CDC42468}"/>
            </a:ext>
          </a:extLst>
        </cdr:cNvPr>
        <cdr:cNvSpPr txBox="1"/>
      </cdr:nvSpPr>
      <cdr:spPr>
        <a:xfrm xmlns:a="http://schemas.openxmlformats.org/drawingml/2006/main">
          <a:off x="3185881" y="1086671"/>
          <a:ext cx="569168" cy="30791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b="1" dirty="0"/>
            <a:t>400</a:t>
          </a:r>
        </a:p>
      </cdr:txBody>
    </cdr:sp>
  </cdr:relSizeAnchor>
  <cdr:relSizeAnchor xmlns:cdr="http://schemas.openxmlformats.org/drawingml/2006/chartDrawing">
    <cdr:from>
      <cdr:x>0.55786</cdr:x>
      <cdr:y>0.62325</cdr:y>
    </cdr:from>
    <cdr:to>
      <cdr:x>0.65931</cdr:x>
      <cdr:y>0.70222</cdr:y>
    </cdr:to>
    <cdr:sp macro="" textlink="">
      <cdr:nvSpPr>
        <cdr:cNvPr id="6" name="TextBox 5">
          <a:extLst xmlns:a="http://schemas.openxmlformats.org/drawingml/2006/main">
            <a:ext uri="{FF2B5EF4-FFF2-40B4-BE49-F238E27FC236}">
              <a16:creationId xmlns:a16="http://schemas.microsoft.com/office/drawing/2014/main" id="{1AED802C-10BA-4B4F-9495-86481DA6BF8D}"/>
            </a:ext>
          </a:extLst>
        </cdr:cNvPr>
        <cdr:cNvSpPr txBox="1"/>
      </cdr:nvSpPr>
      <cdr:spPr>
        <a:xfrm xmlns:a="http://schemas.openxmlformats.org/drawingml/2006/main">
          <a:off x="3129897" y="2430279"/>
          <a:ext cx="569168" cy="30791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b="1" dirty="0"/>
            <a:t>400</a:t>
          </a:r>
        </a:p>
      </cdr:txBody>
    </cdr:sp>
  </cdr:relSizeAnchor>
  <cdr:relSizeAnchor xmlns:cdr="http://schemas.openxmlformats.org/drawingml/2006/chartDrawing">
    <cdr:from>
      <cdr:x>0.36328</cdr:x>
      <cdr:y>0.68681</cdr:y>
    </cdr:from>
    <cdr:to>
      <cdr:x>0.46473</cdr:x>
      <cdr:y>0.76578</cdr:y>
    </cdr:to>
    <cdr:sp macro="" textlink="">
      <cdr:nvSpPr>
        <cdr:cNvPr id="7" name="TextBox 6">
          <a:extLst xmlns:a="http://schemas.openxmlformats.org/drawingml/2006/main">
            <a:ext uri="{FF2B5EF4-FFF2-40B4-BE49-F238E27FC236}">
              <a16:creationId xmlns:a16="http://schemas.microsoft.com/office/drawing/2014/main" id="{5E72F09A-F126-4D1D-AB63-153D25FA9A05}"/>
            </a:ext>
          </a:extLst>
        </cdr:cNvPr>
        <cdr:cNvSpPr txBox="1"/>
      </cdr:nvSpPr>
      <cdr:spPr>
        <a:xfrm xmlns:a="http://schemas.openxmlformats.org/drawingml/2006/main">
          <a:off x="2038215" y="2678123"/>
          <a:ext cx="569168" cy="30791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b="1" dirty="0"/>
            <a:t>200</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C39E-D4C1-4C62-90AF-74F3AC6C1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4672A0-6E30-4AD4-8D48-30A371125F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F6C05E-A5EA-416F-86D2-B7BB75286C6A}"/>
              </a:ext>
            </a:extLst>
          </p:cNvPr>
          <p:cNvSpPr>
            <a:spLocks noGrp="1"/>
          </p:cNvSpPr>
          <p:nvPr>
            <p:ph type="dt" sz="half" idx="10"/>
          </p:nvPr>
        </p:nvSpPr>
        <p:spPr/>
        <p:txBody>
          <a:bodyPr/>
          <a:lstStyle/>
          <a:p>
            <a:fld id="{63E6C851-E37A-44D5-B935-234E3F27AF73}" type="datetimeFigureOut">
              <a:rPr lang="en-US" smtClean="0"/>
              <a:t>7/11/2021</a:t>
            </a:fld>
            <a:endParaRPr lang="en-US"/>
          </a:p>
        </p:txBody>
      </p:sp>
      <p:sp>
        <p:nvSpPr>
          <p:cNvPr id="5" name="Footer Placeholder 4">
            <a:extLst>
              <a:ext uri="{FF2B5EF4-FFF2-40B4-BE49-F238E27FC236}">
                <a16:creationId xmlns:a16="http://schemas.microsoft.com/office/drawing/2014/main" id="{C0F5135E-5B64-49B8-AF6F-3F41AA0FB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F2A7F-52BD-4DE0-BF8D-062A3918E0F9}"/>
              </a:ext>
            </a:extLst>
          </p:cNvPr>
          <p:cNvSpPr>
            <a:spLocks noGrp="1"/>
          </p:cNvSpPr>
          <p:nvPr>
            <p:ph type="sldNum" sz="quarter" idx="12"/>
          </p:nvPr>
        </p:nvSpPr>
        <p:spPr/>
        <p:txBody>
          <a:bodyPr/>
          <a:lstStyle/>
          <a:p>
            <a:fld id="{D30A7E8D-506F-4065-957B-AE6E009BD243}" type="slidenum">
              <a:rPr lang="en-US" smtClean="0"/>
              <a:t>‹#›</a:t>
            </a:fld>
            <a:endParaRPr lang="en-US"/>
          </a:p>
        </p:txBody>
      </p:sp>
    </p:spTree>
    <p:extLst>
      <p:ext uri="{BB962C8B-B14F-4D97-AF65-F5344CB8AC3E}">
        <p14:creationId xmlns:p14="http://schemas.microsoft.com/office/powerpoint/2010/main" val="1486599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171E-F34E-47B2-B51D-63E3400A6E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78FE6F-F44B-44BB-BB32-84225E6E5E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BF2D8-9559-4F20-9459-E7EAE34AE027}"/>
              </a:ext>
            </a:extLst>
          </p:cNvPr>
          <p:cNvSpPr>
            <a:spLocks noGrp="1"/>
          </p:cNvSpPr>
          <p:nvPr>
            <p:ph type="dt" sz="half" idx="10"/>
          </p:nvPr>
        </p:nvSpPr>
        <p:spPr/>
        <p:txBody>
          <a:bodyPr/>
          <a:lstStyle/>
          <a:p>
            <a:fld id="{63E6C851-E37A-44D5-B935-234E3F27AF73}" type="datetimeFigureOut">
              <a:rPr lang="en-US" smtClean="0"/>
              <a:t>7/11/2021</a:t>
            </a:fld>
            <a:endParaRPr lang="en-US"/>
          </a:p>
        </p:txBody>
      </p:sp>
      <p:sp>
        <p:nvSpPr>
          <p:cNvPr id="5" name="Footer Placeholder 4">
            <a:extLst>
              <a:ext uri="{FF2B5EF4-FFF2-40B4-BE49-F238E27FC236}">
                <a16:creationId xmlns:a16="http://schemas.microsoft.com/office/drawing/2014/main" id="{160E790B-14D0-46CA-AEC9-549652FC7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6A9251-FF98-4AAC-9523-03B474AA19D4}"/>
              </a:ext>
            </a:extLst>
          </p:cNvPr>
          <p:cNvSpPr>
            <a:spLocks noGrp="1"/>
          </p:cNvSpPr>
          <p:nvPr>
            <p:ph type="sldNum" sz="quarter" idx="12"/>
          </p:nvPr>
        </p:nvSpPr>
        <p:spPr/>
        <p:txBody>
          <a:bodyPr/>
          <a:lstStyle/>
          <a:p>
            <a:fld id="{D30A7E8D-506F-4065-957B-AE6E009BD243}" type="slidenum">
              <a:rPr lang="en-US" smtClean="0"/>
              <a:t>‹#›</a:t>
            </a:fld>
            <a:endParaRPr lang="en-US"/>
          </a:p>
        </p:txBody>
      </p:sp>
    </p:spTree>
    <p:extLst>
      <p:ext uri="{BB962C8B-B14F-4D97-AF65-F5344CB8AC3E}">
        <p14:creationId xmlns:p14="http://schemas.microsoft.com/office/powerpoint/2010/main" val="273419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68D022-1F3B-416A-A819-9C3AE55286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A81F77-B18B-4DB2-8FDB-76386E0FA1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9BAB6-F5E0-4C2C-87A4-500BED097807}"/>
              </a:ext>
            </a:extLst>
          </p:cNvPr>
          <p:cNvSpPr>
            <a:spLocks noGrp="1"/>
          </p:cNvSpPr>
          <p:nvPr>
            <p:ph type="dt" sz="half" idx="10"/>
          </p:nvPr>
        </p:nvSpPr>
        <p:spPr/>
        <p:txBody>
          <a:bodyPr/>
          <a:lstStyle/>
          <a:p>
            <a:fld id="{63E6C851-E37A-44D5-B935-234E3F27AF73}" type="datetimeFigureOut">
              <a:rPr lang="en-US" smtClean="0"/>
              <a:t>7/11/2021</a:t>
            </a:fld>
            <a:endParaRPr lang="en-US"/>
          </a:p>
        </p:txBody>
      </p:sp>
      <p:sp>
        <p:nvSpPr>
          <p:cNvPr id="5" name="Footer Placeholder 4">
            <a:extLst>
              <a:ext uri="{FF2B5EF4-FFF2-40B4-BE49-F238E27FC236}">
                <a16:creationId xmlns:a16="http://schemas.microsoft.com/office/drawing/2014/main" id="{9516FA5B-CA7F-4E03-8902-E79F4D36A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2D9886-7AB7-4FFE-848C-A8C6468DB8E3}"/>
              </a:ext>
            </a:extLst>
          </p:cNvPr>
          <p:cNvSpPr>
            <a:spLocks noGrp="1"/>
          </p:cNvSpPr>
          <p:nvPr>
            <p:ph type="sldNum" sz="quarter" idx="12"/>
          </p:nvPr>
        </p:nvSpPr>
        <p:spPr/>
        <p:txBody>
          <a:bodyPr/>
          <a:lstStyle/>
          <a:p>
            <a:fld id="{D30A7E8D-506F-4065-957B-AE6E009BD243}" type="slidenum">
              <a:rPr lang="en-US" smtClean="0"/>
              <a:t>‹#›</a:t>
            </a:fld>
            <a:endParaRPr lang="en-US"/>
          </a:p>
        </p:txBody>
      </p:sp>
    </p:spTree>
    <p:extLst>
      <p:ext uri="{BB962C8B-B14F-4D97-AF65-F5344CB8AC3E}">
        <p14:creationId xmlns:p14="http://schemas.microsoft.com/office/powerpoint/2010/main" val="3931683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1114-831C-4648-BD2C-3F396503F7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40B135-1DBE-4E6A-B3F3-8F289C4EBB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53DD2-0DA9-4B76-96F8-A4478A88BC34}"/>
              </a:ext>
            </a:extLst>
          </p:cNvPr>
          <p:cNvSpPr>
            <a:spLocks noGrp="1"/>
          </p:cNvSpPr>
          <p:nvPr>
            <p:ph type="dt" sz="half" idx="10"/>
          </p:nvPr>
        </p:nvSpPr>
        <p:spPr/>
        <p:txBody>
          <a:bodyPr/>
          <a:lstStyle/>
          <a:p>
            <a:fld id="{63E6C851-E37A-44D5-B935-234E3F27AF73}" type="datetimeFigureOut">
              <a:rPr lang="en-US" smtClean="0"/>
              <a:t>7/11/2021</a:t>
            </a:fld>
            <a:endParaRPr lang="en-US"/>
          </a:p>
        </p:txBody>
      </p:sp>
      <p:sp>
        <p:nvSpPr>
          <p:cNvPr id="5" name="Footer Placeholder 4">
            <a:extLst>
              <a:ext uri="{FF2B5EF4-FFF2-40B4-BE49-F238E27FC236}">
                <a16:creationId xmlns:a16="http://schemas.microsoft.com/office/drawing/2014/main" id="{AD7AF1DB-85C4-4278-9434-CD41C47F2A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BC569-D0A5-460F-B336-ECFE118274D8}"/>
              </a:ext>
            </a:extLst>
          </p:cNvPr>
          <p:cNvSpPr>
            <a:spLocks noGrp="1"/>
          </p:cNvSpPr>
          <p:nvPr>
            <p:ph type="sldNum" sz="quarter" idx="12"/>
          </p:nvPr>
        </p:nvSpPr>
        <p:spPr/>
        <p:txBody>
          <a:bodyPr/>
          <a:lstStyle/>
          <a:p>
            <a:fld id="{D30A7E8D-506F-4065-957B-AE6E009BD243}" type="slidenum">
              <a:rPr lang="en-US" smtClean="0"/>
              <a:t>‹#›</a:t>
            </a:fld>
            <a:endParaRPr lang="en-US"/>
          </a:p>
        </p:txBody>
      </p:sp>
    </p:spTree>
    <p:extLst>
      <p:ext uri="{BB962C8B-B14F-4D97-AF65-F5344CB8AC3E}">
        <p14:creationId xmlns:p14="http://schemas.microsoft.com/office/powerpoint/2010/main" val="4149658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5ACA-1224-4B3E-8DB9-9610CD01EB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D3674-F5CA-44C9-9082-9600B9CD79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DA3903-F535-4D02-A4D4-1223FCC538B7}"/>
              </a:ext>
            </a:extLst>
          </p:cNvPr>
          <p:cNvSpPr>
            <a:spLocks noGrp="1"/>
          </p:cNvSpPr>
          <p:nvPr>
            <p:ph type="dt" sz="half" idx="10"/>
          </p:nvPr>
        </p:nvSpPr>
        <p:spPr/>
        <p:txBody>
          <a:bodyPr/>
          <a:lstStyle/>
          <a:p>
            <a:fld id="{63E6C851-E37A-44D5-B935-234E3F27AF73}" type="datetimeFigureOut">
              <a:rPr lang="en-US" smtClean="0"/>
              <a:t>7/11/2021</a:t>
            </a:fld>
            <a:endParaRPr lang="en-US"/>
          </a:p>
        </p:txBody>
      </p:sp>
      <p:sp>
        <p:nvSpPr>
          <p:cNvPr id="5" name="Footer Placeholder 4">
            <a:extLst>
              <a:ext uri="{FF2B5EF4-FFF2-40B4-BE49-F238E27FC236}">
                <a16:creationId xmlns:a16="http://schemas.microsoft.com/office/drawing/2014/main" id="{35708A44-5B58-4C98-9292-F05AECA1D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B11C0-D129-4AC9-A195-2A6D70C95A96}"/>
              </a:ext>
            </a:extLst>
          </p:cNvPr>
          <p:cNvSpPr>
            <a:spLocks noGrp="1"/>
          </p:cNvSpPr>
          <p:nvPr>
            <p:ph type="sldNum" sz="quarter" idx="12"/>
          </p:nvPr>
        </p:nvSpPr>
        <p:spPr/>
        <p:txBody>
          <a:bodyPr/>
          <a:lstStyle/>
          <a:p>
            <a:fld id="{D30A7E8D-506F-4065-957B-AE6E009BD243}" type="slidenum">
              <a:rPr lang="en-US" smtClean="0"/>
              <a:t>‹#›</a:t>
            </a:fld>
            <a:endParaRPr lang="en-US"/>
          </a:p>
        </p:txBody>
      </p:sp>
    </p:spTree>
    <p:extLst>
      <p:ext uri="{BB962C8B-B14F-4D97-AF65-F5344CB8AC3E}">
        <p14:creationId xmlns:p14="http://schemas.microsoft.com/office/powerpoint/2010/main" val="4219170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868D-7CE5-46EB-9E04-4CD78D48DE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CD1DD7-0C43-4E3C-9727-3CB1AD4AC1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70485D-33A9-426A-AC56-E769E04D11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B45AF5-710D-4A55-9198-C3BD21BB4237}"/>
              </a:ext>
            </a:extLst>
          </p:cNvPr>
          <p:cNvSpPr>
            <a:spLocks noGrp="1"/>
          </p:cNvSpPr>
          <p:nvPr>
            <p:ph type="dt" sz="half" idx="10"/>
          </p:nvPr>
        </p:nvSpPr>
        <p:spPr/>
        <p:txBody>
          <a:bodyPr/>
          <a:lstStyle/>
          <a:p>
            <a:fld id="{63E6C851-E37A-44D5-B935-234E3F27AF73}" type="datetimeFigureOut">
              <a:rPr lang="en-US" smtClean="0"/>
              <a:t>7/11/2021</a:t>
            </a:fld>
            <a:endParaRPr lang="en-US"/>
          </a:p>
        </p:txBody>
      </p:sp>
      <p:sp>
        <p:nvSpPr>
          <p:cNvPr id="6" name="Footer Placeholder 5">
            <a:extLst>
              <a:ext uri="{FF2B5EF4-FFF2-40B4-BE49-F238E27FC236}">
                <a16:creationId xmlns:a16="http://schemas.microsoft.com/office/drawing/2014/main" id="{602C82D8-53BF-4CDD-AA47-C30ADDD63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9FC7B-C7BC-47AF-8631-BABB98E7E4D2}"/>
              </a:ext>
            </a:extLst>
          </p:cNvPr>
          <p:cNvSpPr>
            <a:spLocks noGrp="1"/>
          </p:cNvSpPr>
          <p:nvPr>
            <p:ph type="sldNum" sz="quarter" idx="12"/>
          </p:nvPr>
        </p:nvSpPr>
        <p:spPr/>
        <p:txBody>
          <a:bodyPr/>
          <a:lstStyle/>
          <a:p>
            <a:fld id="{D30A7E8D-506F-4065-957B-AE6E009BD243}" type="slidenum">
              <a:rPr lang="en-US" smtClean="0"/>
              <a:t>‹#›</a:t>
            </a:fld>
            <a:endParaRPr lang="en-US"/>
          </a:p>
        </p:txBody>
      </p:sp>
    </p:spTree>
    <p:extLst>
      <p:ext uri="{BB962C8B-B14F-4D97-AF65-F5344CB8AC3E}">
        <p14:creationId xmlns:p14="http://schemas.microsoft.com/office/powerpoint/2010/main" val="3214872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E67B1-633B-4361-B7AB-2FF82AEE82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5AFB36-2BA0-40E8-9D83-2D85048130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AB1D75-515D-4634-8D5E-12354E89F1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6E344-E8A5-4FD0-8F68-8D08CA7CE0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C3706-E219-4E58-BF99-47D9F52E9F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E4F80D-CEFC-4FA6-99C9-C791B98FDD0D}"/>
              </a:ext>
            </a:extLst>
          </p:cNvPr>
          <p:cNvSpPr>
            <a:spLocks noGrp="1"/>
          </p:cNvSpPr>
          <p:nvPr>
            <p:ph type="dt" sz="half" idx="10"/>
          </p:nvPr>
        </p:nvSpPr>
        <p:spPr/>
        <p:txBody>
          <a:bodyPr/>
          <a:lstStyle/>
          <a:p>
            <a:fld id="{63E6C851-E37A-44D5-B935-234E3F27AF73}" type="datetimeFigureOut">
              <a:rPr lang="en-US" smtClean="0"/>
              <a:t>7/11/2021</a:t>
            </a:fld>
            <a:endParaRPr lang="en-US"/>
          </a:p>
        </p:txBody>
      </p:sp>
      <p:sp>
        <p:nvSpPr>
          <p:cNvPr id="8" name="Footer Placeholder 7">
            <a:extLst>
              <a:ext uri="{FF2B5EF4-FFF2-40B4-BE49-F238E27FC236}">
                <a16:creationId xmlns:a16="http://schemas.microsoft.com/office/drawing/2014/main" id="{AECD27DB-FE83-4F4A-A3EC-746AE6BCB8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1C451B-16E9-4C16-9DE8-40B79804B0C8}"/>
              </a:ext>
            </a:extLst>
          </p:cNvPr>
          <p:cNvSpPr>
            <a:spLocks noGrp="1"/>
          </p:cNvSpPr>
          <p:nvPr>
            <p:ph type="sldNum" sz="quarter" idx="12"/>
          </p:nvPr>
        </p:nvSpPr>
        <p:spPr/>
        <p:txBody>
          <a:bodyPr/>
          <a:lstStyle/>
          <a:p>
            <a:fld id="{D30A7E8D-506F-4065-957B-AE6E009BD243}" type="slidenum">
              <a:rPr lang="en-US" smtClean="0"/>
              <a:t>‹#›</a:t>
            </a:fld>
            <a:endParaRPr lang="en-US"/>
          </a:p>
        </p:txBody>
      </p:sp>
    </p:spTree>
    <p:extLst>
      <p:ext uri="{BB962C8B-B14F-4D97-AF65-F5344CB8AC3E}">
        <p14:creationId xmlns:p14="http://schemas.microsoft.com/office/powerpoint/2010/main" val="1032992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294E-5EDA-4D94-8CCF-CABAB6575F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42E0FD-B1C6-4C6D-B4CE-678F43A75E49}"/>
              </a:ext>
            </a:extLst>
          </p:cNvPr>
          <p:cNvSpPr>
            <a:spLocks noGrp="1"/>
          </p:cNvSpPr>
          <p:nvPr>
            <p:ph type="dt" sz="half" idx="10"/>
          </p:nvPr>
        </p:nvSpPr>
        <p:spPr/>
        <p:txBody>
          <a:bodyPr/>
          <a:lstStyle/>
          <a:p>
            <a:fld id="{63E6C851-E37A-44D5-B935-234E3F27AF73}" type="datetimeFigureOut">
              <a:rPr lang="en-US" smtClean="0"/>
              <a:t>7/11/2021</a:t>
            </a:fld>
            <a:endParaRPr lang="en-US"/>
          </a:p>
        </p:txBody>
      </p:sp>
      <p:sp>
        <p:nvSpPr>
          <p:cNvPr id="4" name="Footer Placeholder 3">
            <a:extLst>
              <a:ext uri="{FF2B5EF4-FFF2-40B4-BE49-F238E27FC236}">
                <a16:creationId xmlns:a16="http://schemas.microsoft.com/office/drawing/2014/main" id="{DF7EED80-1932-43E0-B106-4B77621560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A2829-5BB5-4A44-92EA-97E01593BC85}"/>
              </a:ext>
            </a:extLst>
          </p:cNvPr>
          <p:cNvSpPr>
            <a:spLocks noGrp="1"/>
          </p:cNvSpPr>
          <p:nvPr>
            <p:ph type="sldNum" sz="quarter" idx="12"/>
          </p:nvPr>
        </p:nvSpPr>
        <p:spPr/>
        <p:txBody>
          <a:bodyPr/>
          <a:lstStyle/>
          <a:p>
            <a:fld id="{D30A7E8D-506F-4065-957B-AE6E009BD243}" type="slidenum">
              <a:rPr lang="en-US" smtClean="0"/>
              <a:t>‹#›</a:t>
            </a:fld>
            <a:endParaRPr lang="en-US"/>
          </a:p>
        </p:txBody>
      </p:sp>
    </p:spTree>
    <p:extLst>
      <p:ext uri="{BB962C8B-B14F-4D97-AF65-F5344CB8AC3E}">
        <p14:creationId xmlns:p14="http://schemas.microsoft.com/office/powerpoint/2010/main" val="4160897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F6FEDA-DFA0-4EF1-B3C1-BA10E5FA7A33}"/>
              </a:ext>
            </a:extLst>
          </p:cNvPr>
          <p:cNvSpPr>
            <a:spLocks noGrp="1"/>
          </p:cNvSpPr>
          <p:nvPr>
            <p:ph type="dt" sz="half" idx="10"/>
          </p:nvPr>
        </p:nvSpPr>
        <p:spPr/>
        <p:txBody>
          <a:bodyPr/>
          <a:lstStyle/>
          <a:p>
            <a:fld id="{63E6C851-E37A-44D5-B935-234E3F27AF73}" type="datetimeFigureOut">
              <a:rPr lang="en-US" smtClean="0"/>
              <a:t>7/11/2021</a:t>
            </a:fld>
            <a:endParaRPr lang="en-US"/>
          </a:p>
        </p:txBody>
      </p:sp>
      <p:sp>
        <p:nvSpPr>
          <p:cNvPr id="3" name="Footer Placeholder 2">
            <a:extLst>
              <a:ext uri="{FF2B5EF4-FFF2-40B4-BE49-F238E27FC236}">
                <a16:creationId xmlns:a16="http://schemas.microsoft.com/office/drawing/2014/main" id="{22FB8098-E397-4DE9-AD82-68C4AA19ED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A2862C-8524-459E-9663-4E7F4737E0B1}"/>
              </a:ext>
            </a:extLst>
          </p:cNvPr>
          <p:cNvSpPr>
            <a:spLocks noGrp="1"/>
          </p:cNvSpPr>
          <p:nvPr>
            <p:ph type="sldNum" sz="quarter" idx="12"/>
          </p:nvPr>
        </p:nvSpPr>
        <p:spPr/>
        <p:txBody>
          <a:bodyPr/>
          <a:lstStyle/>
          <a:p>
            <a:fld id="{D30A7E8D-506F-4065-957B-AE6E009BD243}" type="slidenum">
              <a:rPr lang="en-US" smtClean="0"/>
              <a:t>‹#›</a:t>
            </a:fld>
            <a:endParaRPr lang="en-US"/>
          </a:p>
        </p:txBody>
      </p:sp>
    </p:spTree>
    <p:extLst>
      <p:ext uri="{BB962C8B-B14F-4D97-AF65-F5344CB8AC3E}">
        <p14:creationId xmlns:p14="http://schemas.microsoft.com/office/powerpoint/2010/main" val="165093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7D2DF-F164-4250-9F8E-543E0957F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D84F1A-128F-4F40-B306-1E25A3C65E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C44CB0-B2AE-434B-9AD7-244EB91925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D85EF9-026E-4569-B92E-5BF3B4D35575}"/>
              </a:ext>
            </a:extLst>
          </p:cNvPr>
          <p:cNvSpPr>
            <a:spLocks noGrp="1"/>
          </p:cNvSpPr>
          <p:nvPr>
            <p:ph type="dt" sz="half" idx="10"/>
          </p:nvPr>
        </p:nvSpPr>
        <p:spPr/>
        <p:txBody>
          <a:bodyPr/>
          <a:lstStyle/>
          <a:p>
            <a:fld id="{63E6C851-E37A-44D5-B935-234E3F27AF73}" type="datetimeFigureOut">
              <a:rPr lang="en-US" smtClean="0"/>
              <a:t>7/11/2021</a:t>
            </a:fld>
            <a:endParaRPr lang="en-US"/>
          </a:p>
        </p:txBody>
      </p:sp>
      <p:sp>
        <p:nvSpPr>
          <p:cNvPr id="6" name="Footer Placeholder 5">
            <a:extLst>
              <a:ext uri="{FF2B5EF4-FFF2-40B4-BE49-F238E27FC236}">
                <a16:creationId xmlns:a16="http://schemas.microsoft.com/office/drawing/2014/main" id="{5D3DC212-26D8-47AF-9C49-BD6FB9F2C8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1B295-BB01-4ADA-9A98-B71843420F54}"/>
              </a:ext>
            </a:extLst>
          </p:cNvPr>
          <p:cNvSpPr>
            <a:spLocks noGrp="1"/>
          </p:cNvSpPr>
          <p:nvPr>
            <p:ph type="sldNum" sz="quarter" idx="12"/>
          </p:nvPr>
        </p:nvSpPr>
        <p:spPr/>
        <p:txBody>
          <a:bodyPr/>
          <a:lstStyle/>
          <a:p>
            <a:fld id="{D30A7E8D-506F-4065-957B-AE6E009BD243}" type="slidenum">
              <a:rPr lang="en-US" smtClean="0"/>
              <a:t>‹#›</a:t>
            </a:fld>
            <a:endParaRPr lang="en-US"/>
          </a:p>
        </p:txBody>
      </p:sp>
    </p:spTree>
    <p:extLst>
      <p:ext uri="{BB962C8B-B14F-4D97-AF65-F5344CB8AC3E}">
        <p14:creationId xmlns:p14="http://schemas.microsoft.com/office/powerpoint/2010/main" val="1105889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EAD9-CCD7-4910-9FAA-415F0D77EE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4B03E4-7109-4346-B2E9-3E50B2746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4857C2-1DF9-44C0-9329-7006AF1FFC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81BFFE-9242-476B-823B-06029EFDF88E}"/>
              </a:ext>
            </a:extLst>
          </p:cNvPr>
          <p:cNvSpPr>
            <a:spLocks noGrp="1"/>
          </p:cNvSpPr>
          <p:nvPr>
            <p:ph type="dt" sz="half" idx="10"/>
          </p:nvPr>
        </p:nvSpPr>
        <p:spPr/>
        <p:txBody>
          <a:bodyPr/>
          <a:lstStyle/>
          <a:p>
            <a:fld id="{63E6C851-E37A-44D5-B935-234E3F27AF73}" type="datetimeFigureOut">
              <a:rPr lang="en-US" smtClean="0"/>
              <a:t>7/11/2021</a:t>
            </a:fld>
            <a:endParaRPr lang="en-US"/>
          </a:p>
        </p:txBody>
      </p:sp>
      <p:sp>
        <p:nvSpPr>
          <p:cNvPr id="6" name="Footer Placeholder 5">
            <a:extLst>
              <a:ext uri="{FF2B5EF4-FFF2-40B4-BE49-F238E27FC236}">
                <a16:creationId xmlns:a16="http://schemas.microsoft.com/office/drawing/2014/main" id="{FB6C9B85-1038-4856-965C-F0263805DF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74047-509E-4014-8D13-12B6E6102E1C}"/>
              </a:ext>
            </a:extLst>
          </p:cNvPr>
          <p:cNvSpPr>
            <a:spLocks noGrp="1"/>
          </p:cNvSpPr>
          <p:nvPr>
            <p:ph type="sldNum" sz="quarter" idx="12"/>
          </p:nvPr>
        </p:nvSpPr>
        <p:spPr/>
        <p:txBody>
          <a:bodyPr/>
          <a:lstStyle/>
          <a:p>
            <a:fld id="{D30A7E8D-506F-4065-957B-AE6E009BD243}" type="slidenum">
              <a:rPr lang="en-US" smtClean="0"/>
              <a:t>‹#›</a:t>
            </a:fld>
            <a:endParaRPr lang="en-US"/>
          </a:p>
        </p:txBody>
      </p:sp>
    </p:spTree>
    <p:extLst>
      <p:ext uri="{BB962C8B-B14F-4D97-AF65-F5344CB8AC3E}">
        <p14:creationId xmlns:p14="http://schemas.microsoft.com/office/powerpoint/2010/main" val="1099054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alpha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82A771-AB4E-44F4-9DB8-09B5E7FE34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3390E7-C138-4A5E-A895-F42F1B9275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3F17A6-1C6D-4B0D-B569-9F1BC24C92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6C851-E37A-44D5-B935-234E3F27AF73}" type="datetimeFigureOut">
              <a:rPr lang="en-US" smtClean="0"/>
              <a:t>7/11/2021</a:t>
            </a:fld>
            <a:endParaRPr lang="en-US"/>
          </a:p>
        </p:txBody>
      </p:sp>
      <p:sp>
        <p:nvSpPr>
          <p:cNvPr id="5" name="Footer Placeholder 4">
            <a:extLst>
              <a:ext uri="{FF2B5EF4-FFF2-40B4-BE49-F238E27FC236}">
                <a16:creationId xmlns:a16="http://schemas.microsoft.com/office/drawing/2014/main" id="{C0088F5D-387A-486E-B459-E5DF96ECD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338927-11CD-44F7-8BF8-1B99B19F78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A7E8D-506F-4065-957B-AE6E009BD243}" type="slidenum">
              <a:rPr lang="en-US" smtClean="0"/>
              <a:t>‹#›</a:t>
            </a:fld>
            <a:endParaRPr lang="en-US"/>
          </a:p>
        </p:txBody>
      </p:sp>
    </p:spTree>
    <p:extLst>
      <p:ext uri="{BB962C8B-B14F-4D97-AF65-F5344CB8AC3E}">
        <p14:creationId xmlns:p14="http://schemas.microsoft.com/office/powerpoint/2010/main" val="3323367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4.xml"/><Relationship Id="rId7" Type="http://schemas.openxmlformats.org/officeDocument/2006/relationships/image" Target="../media/image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eg"/><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jpe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5.svg"/><Relationship Id="rId7" Type="http://schemas.openxmlformats.org/officeDocument/2006/relationships/diagramColors" Target="../diagrams/colors5.xml"/><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3.png"/><Relationship Id="rId4" Type="http://schemas.openxmlformats.org/officeDocument/2006/relationships/diagramData" Target="../diagrams/data5.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tmp"/></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8.xml"/><Relationship Id="rId7" Type="http://schemas.openxmlformats.org/officeDocument/2006/relationships/image" Target="../media/image66.jp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png"/><Relationship Id="rId7" Type="http://schemas.openxmlformats.org/officeDocument/2006/relationships/diagramColors" Target="../diagrams/colors9.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68.tmp"/></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png"/><Relationship Id="rId7" Type="http://schemas.openxmlformats.org/officeDocument/2006/relationships/diagramQuickStyle" Target="../diagrams/quickStyle10.xml"/><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3.png"/><Relationship Id="rId9" Type="http://schemas.microsoft.com/office/2007/relationships/diagramDrawing" Target="../diagrams/drawing10.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4.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6.tmp"/></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png"/><Relationship Id="rId7" Type="http://schemas.openxmlformats.org/officeDocument/2006/relationships/diagramQuickStyle" Target="../diagrams/quickStyle11.xml"/><Relationship Id="rId2" Type="http://schemas.openxmlformats.org/officeDocument/2006/relationships/image" Target="../media/image80.jpg"/><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3.png"/><Relationship Id="rId9" Type="http://schemas.microsoft.com/office/2007/relationships/diagramDrawing" Target="../diagrams/drawing11.xml"/></Relationships>
</file>

<file path=ppt/slides/_rels/slide5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png"/><Relationship Id="rId7" Type="http://schemas.openxmlformats.org/officeDocument/2006/relationships/diagramColors" Target="../diagrams/colors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54.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png"/><Relationship Id="rId7" Type="http://schemas.openxmlformats.org/officeDocument/2006/relationships/diagramColors" Target="../diagrams/colors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5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3.png"/><Relationship Id="rId7" Type="http://schemas.openxmlformats.org/officeDocument/2006/relationships/diagramColors" Target="../diagrams/colors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5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png"/><Relationship Id="rId7" Type="http://schemas.openxmlformats.org/officeDocument/2006/relationships/diagramColors" Target="../diagrams/colors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5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png"/><Relationship Id="rId7" Type="http://schemas.openxmlformats.org/officeDocument/2006/relationships/diagramColors" Target="../diagrams/colors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2.png"/><Relationship Id="rId5" Type="http://schemas.openxmlformats.org/officeDocument/2006/relationships/image" Target="../media/image3.pn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4.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05.jpg"/><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91D71574-AEA6-4567-97E8-D9E3A58C9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25" y="762648"/>
            <a:ext cx="3333750" cy="3333750"/>
          </a:xfrm>
          <a:prstGeom prst="rect">
            <a:avLst/>
          </a:prstGeom>
        </p:spPr>
      </p:pic>
      <p:sp>
        <p:nvSpPr>
          <p:cNvPr id="6" name="TextBox 5">
            <a:extLst>
              <a:ext uri="{FF2B5EF4-FFF2-40B4-BE49-F238E27FC236}">
                <a16:creationId xmlns:a16="http://schemas.microsoft.com/office/drawing/2014/main" id="{A0E8B625-301A-46F1-A12B-22294DC691DC}"/>
              </a:ext>
            </a:extLst>
          </p:cNvPr>
          <p:cNvSpPr txBox="1"/>
          <p:nvPr/>
        </p:nvSpPr>
        <p:spPr>
          <a:xfrm>
            <a:off x="3595687" y="4343400"/>
            <a:ext cx="5000625" cy="646331"/>
          </a:xfrm>
          <a:prstGeom prst="rect">
            <a:avLst/>
          </a:prstGeom>
          <a:noFill/>
        </p:spPr>
        <p:txBody>
          <a:bodyPr wrap="square" rtlCol="0">
            <a:spAutoFit/>
          </a:bodyPr>
          <a:lstStyle/>
          <a:p>
            <a:pPr algn="ctr"/>
            <a:r>
              <a:rPr lang="en-US" sz="3600" dirty="0">
                <a:solidFill>
                  <a:schemeClr val="accent4"/>
                </a:solidFill>
                <a:latin typeface="Gabriola" panose="04040605051002020D02" pitchFamily="82" charset="0"/>
              </a:rPr>
              <a:t>My Relief</a:t>
            </a:r>
          </a:p>
        </p:txBody>
      </p:sp>
      <p:sp>
        <p:nvSpPr>
          <p:cNvPr id="7" name="TextBox 6">
            <a:extLst>
              <a:ext uri="{FF2B5EF4-FFF2-40B4-BE49-F238E27FC236}">
                <a16:creationId xmlns:a16="http://schemas.microsoft.com/office/drawing/2014/main" id="{5015A28A-6486-4E58-A999-E42A5FAAF4A9}"/>
              </a:ext>
            </a:extLst>
          </p:cNvPr>
          <p:cNvSpPr txBox="1"/>
          <p:nvPr/>
        </p:nvSpPr>
        <p:spPr>
          <a:xfrm>
            <a:off x="3595686" y="5449021"/>
            <a:ext cx="5000625" cy="646331"/>
          </a:xfrm>
          <a:prstGeom prst="rect">
            <a:avLst/>
          </a:prstGeom>
          <a:noFill/>
        </p:spPr>
        <p:txBody>
          <a:bodyPr wrap="square" rtlCol="0">
            <a:spAutoFit/>
          </a:bodyPr>
          <a:lstStyle/>
          <a:p>
            <a:pPr algn="ctr"/>
            <a:r>
              <a:rPr lang="en-US" sz="3600" dirty="0">
                <a:solidFill>
                  <a:schemeClr val="accent4"/>
                </a:solidFill>
                <a:latin typeface="Gabriola" panose="04040605051002020D02" pitchFamily="82" charset="0"/>
              </a:rPr>
              <a:t>Don’t let anything stop you!</a:t>
            </a:r>
          </a:p>
        </p:txBody>
      </p:sp>
    </p:spTree>
    <p:extLst>
      <p:ext uri="{BB962C8B-B14F-4D97-AF65-F5344CB8AC3E}">
        <p14:creationId xmlns:p14="http://schemas.microsoft.com/office/powerpoint/2010/main" val="1261443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a:xfrm>
            <a:off x="838200" y="365125"/>
            <a:ext cx="10515599" cy="1325563"/>
          </a:xfrm>
        </p:spPr>
        <p:txBody>
          <a:bodyPr vert="horz" lIns="91440" tIns="45720" rIns="91440" bIns="45720" rtlCol="0">
            <a:normAutofit/>
          </a:bodyPr>
          <a:lstStyle/>
          <a:p>
            <a:r>
              <a:rPr lang="en-US" dirty="0">
                <a:solidFill>
                  <a:schemeClr val="accent5"/>
                </a:solidFill>
                <a:latin typeface="Times New Roman" panose="02020603050405020304" pitchFamily="18" charset="0"/>
                <a:cs typeface="Times New Roman" panose="02020603050405020304" pitchFamily="18" charset="0"/>
              </a:rPr>
              <a:t>Characteristics of different TENS techniques:</a:t>
            </a:r>
          </a:p>
        </p:txBody>
      </p:sp>
      <p:sp>
        <p:nvSpPr>
          <p:cNvPr id="3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graphicFrame>
        <p:nvGraphicFramePr>
          <p:cNvPr id="5" name="Content Placeholder 4">
            <a:extLst>
              <a:ext uri="{FF2B5EF4-FFF2-40B4-BE49-F238E27FC236}">
                <a16:creationId xmlns:a16="http://schemas.microsoft.com/office/drawing/2014/main" id="{94997964-8A2E-4CA7-AFDA-CBF58AE8BDC1}"/>
              </a:ext>
            </a:extLst>
          </p:cNvPr>
          <p:cNvGraphicFramePr>
            <a:graphicFrameLocks noGrp="1"/>
          </p:cNvGraphicFramePr>
          <p:nvPr>
            <p:ph idx="1"/>
            <p:extLst>
              <p:ext uri="{D42A27DB-BD31-4B8C-83A1-F6EECF244321}">
                <p14:modId xmlns:p14="http://schemas.microsoft.com/office/powerpoint/2010/main" val="3027904551"/>
              </p:ext>
            </p:extLst>
          </p:nvPr>
        </p:nvGraphicFramePr>
        <p:xfrm>
          <a:off x="1286714" y="2282923"/>
          <a:ext cx="8827670" cy="34367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7571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p:txBody>
          <a:bodyPr vert="horz" lIns="91440" tIns="45720" rIns="91440" bIns="45720" rtlCol="0">
            <a:normAutofit/>
          </a:bodyPr>
          <a:lstStyle/>
          <a:p>
            <a:r>
              <a:rPr lang="en-US" dirty="0">
                <a:solidFill>
                  <a:schemeClr val="accent5"/>
                </a:solidFill>
                <a:latin typeface="Times New Roman" panose="02020603050405020304" pitchFamily="18" charset="0"/>
                <a:cs typeface="Times New Roman" panose="02020603050405020304" pitchFamily="18" charset="0"/>
              </a:rPr>
              <a:t>Characteristics of different TENS techniques:</a:t>
            </a:r>
            <a:br>
              <a:rPr lang="en-US"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1. Conventional TENS</a:t>
            </a:r>
          </a:p>
        </p:txBody>
      </p:sp>
      <p:sp>
        <p:nvSpPr>
          <p:cNvPr id="4" name="Content Placeholder 3">
            <a:extLst>
              <a:ext uri="{FF2B5EF4-FFF2-40B4-BE49-F238E27FC236}">
                <a16:creationId xmlns:a16="http://schemas.microsoft.com/office/drawing/2014/main" id="{3AA811BD-FD1F-4706-9493-29C8F56B11AF}"/>
              </a:ext>
            </a:extLst>
          </p:cNvPr>
          <p:cNvSpPr>
            <a:spLocks noGrp="1"/>
          </p:cNvSpPr>
          <p:nvPr>
            <p:ph sz="half" idx="1"/>
          </p:nvPr>
        </p:nvSpPr>
        <p:spPr/>
        <p:txBody>
          <a:bodyPr anchor="ctr">
            <a:normAutofit/>
          </a:bodyPr>
          <a:lstStyle/>
          <a:p>
            <a:r>
              <a:rPr lang="en-US" sz="2400" b="1" dirty="0">
                <a:solidFill>
                  <a:schemeClr val="accent4"/>
                </a:solidFill>
                <a:effectLst/>
                <a:latin typeface="Times New Roman" panose="02020603050405020304" pitchFamily="18" charset="0"/>
                <a:ea typeface="Calibri" panose="020F0502020204030204" pitchFamily="34" charset="0"/>
              </a:rPr>
              <a:t>Physiological Intention</a:t>
            </a:r>
            <a:endParaRPr lang="en-US" sz="2400" dirty="0">
              <a:solidFill>
                <a:schemeClr val="accent4"/>
              </a:solidFill>
              <a:effectLst/>
              <a:latin typeface="Times New Roman" panose="02020603050405020304" pitchFamily="18" charset="0"/>
              <a:ea typeface="Calibri" panose="020F0502020204030204" pitchFamily="34" charset="0"/>
            </a:endParaRPr>
          </a:p>
          <a:p>
            <a:pPr lvl="1"/>
            <a:r>
              <a:rPr lang="en-US" dirty="0">
                <a:solidFill>
                  <a:srgbClr val="3B3838"/>
                </a:solidFill>
                <a:effectLst/>
                <a:latin typeface="Times New Roman" panose="02020603050405020304" pitchFamily="18" charset="0"/>
                <a:ea typeface="Calibri" panose="020F0502020204030204" pitchFamily="34" charset="0"/>
              </a:rPr>
              <a:t>To selectively activate large diameter non-noxious afferents to </a:t>
            </a:r>
            <a:r>
              <a:rPr lang="en-US" dirty="0" err="1">
                <a:solidFill>
                  <a:srgbClr val="3B3838"/>
                </a:solidFill>
                <a:effectLst/>
                <a:latin typeface="Times New Roman" panose="02020603050405020304" pitchFamily="18" charset="0"/>
                <a:ea typeface="Calibri" panose="020F0502020204030204" pitchFamily="34" charset="0"/>
              </a:rPr>
              <a:t>elicitsegmental</a:t>
            </a:r>
            <a:r>
              <a:rPr lang="en-US" dirty="0">
                <a:solidFill>
                  <a:srgbClr val="3B3838"/>
                </a:solidFill>
                <a:effectLst/>
                <a:latin typeface="Times New Roman" panose="02020603050405020304" pitchFamily="18" charset="0"/>
                <a:ea typeface="Calibri" panose="020F0502020204030204" pitchFamily="34" charset="0"/>
              </a:rPr>
              <a:t> analgesia.</a:t>
            </a:r>
          </a:p>
          <a:p>
            <a:r>
              <a:rPr lang="en-US" sz="2400" b="1" dirty="0">
                <a:solidFill>
                  <a:schemeClr val="accent4"/>
                </a:solidFill>
                <a:effectLst/>
                <a:latin typeface="Times New Roman" panose="02020603050405020304" pitchFamily="18" charset="0"/>
                <a:ea typeface="Calibri" panose="020F0502020204030204" pitchFamily="34" charset="0"/>
              </a:rPr>
              <a:t>Clinical Technique</a:t>
            </a:r>
            <a:endParaRPr lang="en-US" sz="2400" dirty="0">
              <a:solidFill>
                <a:schemeClr val="accent4"/>
              </a:solidFill>
              <a:effectLst/>
              <a:latin typeface="Times New Roman" panose="02020603050405020304" pitchFamily="18" charset="0"/>
              <a:ea typeface="Calibri" panose="020F0502020204030204" pitchFamily="34" charset="0"/>
            </a:endParaRPr>
          </a:p>
          <a:p>
            <a:pPr lvl="1"/>
            <a:r>
              <a:rPr lang="en-US" dirty="0">
                <a:solidFill>
                  <a:srgbClr val="3B3838"/>
                </a:solidFill>
                <a:effectLst/>
                <a:latin typeface="Times New Roman" panose="02020603050405020304" pitchFamily="18" charset="0"/>
                <a:ea typeface="Calibri" panose="020F0502020204030204" pitchFamily="34" charset="0"/>
              </a:rPr>
              <a:t>Low-intensity / high-frequency TENS at site of pain to produce “strong but comfortable TENS paraesthesia”. Administer whenever in pain.</a:t>
            </a:r>
            <a:endParaRPr lang="en-US" dirty="0">
              <a:effectLst/>
              <a:latin typeface="Times New Roman" panose="02020603050405020304" pitchFamily="18" charset="0"/>
              <a:ea typeface="Calibri" panose="020F0502020204030204" pitchFamily="34" charset="0"/>
            </a:endParaRPr>
          </a:p>
        </p:txBody>
      </p:sp>
      <p:pic>
        <p:nvPicPr>
          <p:cNvPr id="8" name="Content Placeholder 7" descr="Diagram&#10;&#10;Description automatically generated with low confidence">
            <a:extLst>
              <a:ext uri="{FF2B5EF4-FFF2-40B4-BE49-F238E27FC236}">
                <a16:creationId xmlns:a16="http://schemas.microsoft.com/office/drawing/2014/main" id="{4752B3D6-5084-4A9C-9A22-F0B0573E63F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2816772"/>
            <a:ext cx="5825916" cy="2369044"/>
          </a:xfrm>
        </p:spPr>
      </p:pic>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3052878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p:txBody>
          <a:bodyPr vert="horz" lIns="91440" tIns="45720" rIns="91440" bIns="45720" rtlCol="0">
            <a:normAutofit/>
          </a:bodyPr>
          <a:lstStyle/>
          <a:p>
            <a:r>
              <a:rPr lang="en-US">
                <a:solidFill>
                  <a:schemeClr val="accent5"/>
                </a:solidFill>
                <a:latin typeface="Times New Roman" panose="02020603050405020304" pitchFamily="18" charset="0"/>
                <a:cs typeface="Times New Roman" panose="02020603050405020304" pitchFamily="18" charset="0"/>
              </a:rPr>
              <a:t>Characteristics of different TENS techniques:</a:t>
            </a:r>
            <a:br>
              <a:rPr lang="en-US">
                <a:solidFill>
                  <a:schemeClr val="accent5"/>
                </a:solidFill>
                <a:latin typeface="Times New Roman" panose="02020603050405020304" pitchFamily="18" charset="0"/>
                <a:cs typeface="Times New Roman" panose="02020603050405020304" pitchFamily="18" charset="0"/>
              </a:rPr>
            </a:br>
            <a:r>
              <a:rPr lang="en-US">
                <a:solidFill>
                  <a:schemeClr val="accent5"/>
                </a:solidFill>
                <a:latin typeface="Times New Roman" panose="02020603050405020304" pitchFamily="18" charset="0"/>
                <a:cs typeface="Times New Roman" panose="02020603050405020304" pitchFamily="18" charset="0"/>
              </a:rPr>
              <a:t>2. Acupuncture-like TENS</a:t>
            </a:r>
            <a:endParaRPr lang="en-US" dirty="0">
              <a:solidFill>
                <a:schemeClr val="accent5"/>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AA811BD-FD1F-4706-9493-29C8F56B11AF}"/>
              </a:ext>
            </a:extLst>
          </p:cNvPr>
          <p:cNvSpPr>
            <a:spLocks noGrp="1"/>
          </p:cNvSpPr>
          <p:nvPr>
            <p:ph sz="half" idx="1"/>
          </p:nvPr>
        </p:nvSpPr>
        <p:spPr/>
        <p:txBody>
          <a:bodyPr anchor="ctr">
            <a:normAutofit/>
          </a:bodyPr>
          <a:lstStyle/>
          <a:p>
            <a:r>
              <a:rPr lang="en-US" sz="2400" b="1" dirty="0">
                <a:solidFill>
                  <a:schemeClr val="accent4"/>
                </a:solidFill>
                <a:effectLst/>
                <a:latin typeface="Times New Roman" panose="02020603050405020304" pitchFamily="18" charset="0"/>
                <a:ea typeface="Calibri" panose="020F0502020204030204" pitchFamily="34" charset="0"/>
              </a:rPr>
              <a:t>Physiological Intention</a:t>
            </a:r>
            <a:endParaRPr lang="en-US" sz="2400" dirty="0">
              <a:solidFill>
                <a:schemeClr val="accent4"/>
              </a:solidFill>
              <a:effectLst/>
              <a:latin typeface="Times New Roman" panose="02020603050405020304" pitchFamily="18" charset="0"/>
              <a:ea typeface="Calibri" panose="020F0502020204030204" pitchFamily="34" charset="0"/>
            </a:endParaRPr>
          </a:p>
          <a:p>
            <a:pPr lvl="1"/>
            <a:r>
              <a:rPr lang="en-US" dirty="0">
                <a:solidFill>
                  <a:srgbClr val="3B3838"/>
                </a:solidFill>
                <a:effectLst/>
                <a:latin typeface="Times New Roman" panose="02020603050405020304" pitchFamily="18" charset="0"/>
                <a:ea typeface="Calibri" panose="020F0502020204030204" pitchFamily="34" charset="0"/>
              </a:rPr>
              <a:t>To produce muscle twitches to activate small diameter motor afferents to elicit </a:t>
            </a:r>
            <a:r>
              <a:rPr lang="en-US" dirty="0" err="1">
                <a:solidFill>
                  <a:srgbClr val="3B3838"/>
                </a:solidFill>
                <a:effectLst/>
                <a:latin typeface="Times New Roman" panose="02020603050405020304" pitchFamily="18" charset="0"/>
                <a:ea typeface="Calibri" panose="020F0502020204030204" pitchFamily="34" charset="0"/>
              </a:rPr>
              <a:t>extrasegmental</a:t>
            </a:r>
            <a:r>
              <a:rPr lang="en-US" dirty="0">
                <a:solidFill>
                  <a:srgbClr val="3B3838"/>
                </a:solidFill>
                <a:effectLst/>
                <a:latin typeface="Times New Roman" panose="02020603050405020304" pitchFamily="18" charset="0"/>
                <a:ea typeface="Calibri" panose="020F0502020204030204" pitchFamily="34" charset="0"/>
              </a:rPr>
              <a:t> analgesia</a:t>
            </a:r>
          </a:p>
          <a:p>
            <a:r>
              <a:rPr lang="en-US" sz="2400" b="1" dirty="0">
                <a:solidFill>
                  <a:schemeClr val="accent4"/>
                </a:solidFill>
                <a:effectLst/>
                <a:latin typeface="Times New Roman" panose="02020603050405020304" pitchFamily="18" charset="0"/>
                <a:ea typeface="Calibri" panose="020F0502020204030204" pitchFamily="34" charset="0"/>
              </a:rPr>
              <a:t>Clinical Technique</a:t>
            </a:r>
            <a:endParaRPr lang="en-US" sz="2400" dirty="0">
              <a:solidFill>
                <a:schemeClr val="accent4"/>
              </a:solidFill>
              <a:effectLst/>
              <a:latin typeface="Times New Roman" panose="02020603050405020304" pitchFamily="18" charset="0"/>
              <a:ea typeface="Calibri" panose="020F0502020204030204" pitchFamily="34" charset="0"/>
            </a:endParaRPr>
          </a:p>
          <a:p>
            <a:pPr lvl="1"/>
            <a:r>
              <a:rPr lang="en-US" dirty="0">
                <a:solidFill>
                  <a:srgbClr val="3B3838"/>
                </a:solidFill>
                <a:effectLst/>
                <a:latin typeface="Times New Roman" panose="02020603050405020304" pitchFamily="18" charset="0"/>
                <a:ea typeface="Calibri" panose="020F0502020204030204" pitchFamily="34" charset="0"/>
              </a:rPr>
              <a:t>High-intensity / low-frequency TENS over muscles, acupuncture points or trigger points to produce “strong but comfortable muscle contractions”. Administer for 15-30 minutes at a time.</a:t>
            </a:r>
          </a:p>
        </p:txBody>
      </p:sp>
      <p:pic>
        <p:nvPicPr>
          <p:cNvPr id="8" name="Content Placeholder 7">
            <a:extLst>
              <a:ext uri="{FF2B5EF4-FFF2-40B4-BE49-F238E27FC236}">
                <a16:creationId xmlns:a16="http://schemas.microsoft.com/office/drawing/2014/main" id="{4752B3D6-5084-4A9C-9A22-F0B0573E63F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086667" y="2511972"/>
            <a:ext cx="5844582" cy="2978644"/>
          </a:xfrm>
          <a:ln>
            <a:solidFill>
              <a:schemeClr val="accent5"/>
            </a:solidFill>
          </a:ln>
        </p:spPr>
      </p:pic>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3793508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p:txBody>
          <a:bodyPr vert="horz" lIns="91440" tIns="45720" rIns="91440" bIns="45720" rtlCol="0">
            <a:normAutofit/>
          </a:bodyPr>
          <a:lstStyle/>
          <a:p>
            <a:r>
              <a:rPr lang="en-US" dirty="0">
                <a:solidFill>
                  <a:schemeClr val="accent5"/>
                </a:solidFill>
                <a:latin typeface="Times New Roman" panose="02020603050405020304" pitchFamily="18" charset="0"/>
                <a:cs typeface="Times New Roman" panose="02020603050405020304" pitchFamily="18" charset="0"/>
              </a:rPr>
              <a:t>Characteristics of different TENS techniques:</a:t>
            </a:r>
            <a:br>
              <a:rPr lang="en-US"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3. Intense TENS</a:t>
            </a:r>
          </a:p>
        </p:txBody>
      </p:sp>
      <p:sp>
        <p:nvSpPr>
          <p:cNvPr id="4" name="Content Placeholder 3">
            <a:extLst>
              <a:ext uri="{FF2B5EF4-FFF2-40B4-BE49-F238E27FC236}">
                <a16:creationId xmlns:a16="http://schemas.microsoft.com/office/drawing/2014/main" id="{3AA811BD-FD1F-4706-9493-29C8F56B11AF}"/>
              </a:ext>
            </a:extLst>
          </p:cNvPr>
          <p:cNvSpPr>
            <a:spLocks noGrp="1"/>
          </p:cNvSpPr>
          <p:nvPr>
            <p:ph sz="half" idx="1"/>
          </p:nvPr>
        </p:nvSpPr>
        <p:spPr/>
        <p:txBody>
          <a:bodyPr anchor="ctr">
            <a:normAutofit/>
          </a:bodyPr>
          <a:lstStyle/>
          <a:p>
            <a:r>
              <a:rPr lang="en-US" sz="2400" b="1" dirty="0">
                <a:solidFill>
                  <a:schemeClr val="accent4"/>
                </a:solidFill>
                <a:effectLst/>
                <a:latin typeface="Times New Roman" panose="02020603050405020304" pitchFamily="18" charset="0"/>
                <a:ea typeface="Calibri" panose="020F0502020204030204" pitchFamily="34" charset="0"/>
              </a:rPr>
              <a:t>Physiological Intention</a:t>
            </a:r>
            <a:endParaRPr lang="en-US" sz="2400" dirty="0">
              <a:solidFill>
                <a:schemeClr val="accent4"/>
              </a:solidFill>
              <a:effectLst/>
              <a:latin typeface="Times New Roman" panose="02020603050405020304" pitchFamily="18" charset="0"/>
              <a:ea typeface="Calibri" panose="020F0502020204030204" pitchFamily="34" charset="0"/>
            </a:endParaRPr>
          </a:p>
          <a:p>
            <a:pPr lvl="1"/>
            <a:r>
              <a:rPr lang="en-US" dirty="0">
                <a:solidFill>
                  <a:srgbClr val="3B3838"/>
                </a:solidFill>
                <a:effectLst/>
                <a:latin typeface="Times New Roman" panose="02020603050405020304" pitchFamily="18" charset="0"/>
                <a:ea typeface="Calibri" panose="020F0502020204030204" pitchFamily="34" charset="0"/>
              </a:rPr>
              <a:t>To activate small diameter noxious afferents to elicit peripheral nerve blockade and </a:t>
            </a:r>
            <a:r>
              <a:rPr lang="en-US" dirty="0" err="1">
                <a:solidFill>
                  <a:srgbClr val="3B3838"/>
                </a:solidFill>
                <a:effectLst/>
                <a:latin typeface="Times New Roman" panose="02020603050405020304" pitchFamily="18" charset="0"/>
                <a:ea typeface="Calibri" panose="020F0502020204030204" pitchFamily="34" charset="0"/>
              </a:rPr>
              <a:t>extrasegmental</a:t>
            </a:r>
            <a:r>
              <a:rPr lang="en-US" dirty="0">
                <a:solidFill>
                  <a:srgbClr val="3B3838"/>
                </a:solidFill>
                <a:effectLst/>
                <a:latin typeface="Times New Roman" panose="02020603050405020304" pitchFamily="18" charset="0"/>
                <a:ea typeface="Calibri" panose="020F0502020204030204" pitchFamily="34" charset="0"/>
              </a:rPr>
              <a:t> analgesia.</a:t>
            </a:r>
          </a:p>
          <a:p>
            <a:r>
              <a:rPr lang="en-US" sz="2400" b="1" dirty="0">
                <a:solidFill>
                  <a:schemeClr val="accent4"/>
                </a:solidFill>
                <a:effectLst/>
                <a:latin typeface="Times New Roman" panose="02020603050405020304" pitchFamily="18" charset="0"/>
                <a:ea typeface="Calibri" panose="020F0502020204030204" pitchFamily="34" charset="0"/>
              </a:rPr>
              <a:t>Clinical Technique</a:t>
            </a:r>
            <a:endParaRPr lang="en-US" sz="2400" dirty="0">
              <a:solidFill>
                <a:schemeClr val="accent4"/>
              </a:solidFill>
              <a:effectLst/>
              <a:latin typeface="Times New Roman" panose="02020603050405020304" pitchFamily="18" charset="0"/>
              <a:ea typeface="Calibri" panose="020F0502020204030204" pitchFamily="34" charset="0"/>
            </a:endParaRPr>
          </a:p>
          <a:p>
            <a:pPr lvl="1"/>
            <a:r>
              <a:rPr lang="en-US" dirty="0">
                <a:solidFill>
                  <a:srgbClr val="3B3838"/>
                </a:solidFill>
                <a:effectLst/>
                <a:latin typeface="Times New Roman" panose="02020603050405020304" pitchFamily="18" charset="0"/>
                <a:ea typeface="Calibri" panose="020F0502020204030204" pitchFamily="34" charset="0"/>
              </a:rPr>
              <a:t>High-intensity / high-frequency TENS over nerves arising from painful site to produce “maximum tolerable (painful) TENS paraesthesia”. Administer for a few minutes at a time.</a:t>
            </a:r>
          </a:p>
        </p:txBody>
      </p:sp>
      <p:pic>
        <p:nvPicPr>
          <p:cNvPr id="8" name="Content Placeholder 7">
            <a:extLst>
              <a:ext uri="{FF2B5EF4-FFF2-40B4-BE49-F238E27FC236}">
                <a16:creationId xmlns:a16="http://schemas.microsoft.com/office/drawing/2014/main" id="{4752B3D6-5084-4A9C-9A22-F0B0573E63F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172202" y="2553072"/>
            <a:ext cx="5734702" cy="2896444"/>
          </a:xfrm>
        </p:spPr>
      </p:pic>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40112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a:solidFill>
                  <a:schemeClr val="accent5"/>
                </a:solidFill>
                <a:latin typeface="Times New Roman" panose="02020603050405020304" pitchFamily="18" charset="0"/>
                <a:cs typeface="Times New Roman" panose="02020603050405020304" pitchFamily="18" charset="0"/>
              </a:rPr>
              <a:t>Common conditions for which TENS has been used: </a:t>
            </a:r>
          </a:p>
        </p:txBody>
      </p:sp>
      <p:sp>
        <p:nvSpPr>
          <p:cNvPr id="43" name="Arc 4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10" name="Content Placeholder 9">
            <a:extLst>
              <a:ext uri="{FF2B5EF4-FFF2-40B4-BE49-F238E27FC236}">
                <a16:creationId xmlns:a16="http://schemas.microsoft.com/office/drawing/2014/main" id="{55CED818-3450-4E61-950B-905A89FD0989}"/>
              </a:ext>
            </a:extLst>
          </p:cNvPr>
          <p:cNvGraphicFramePr>
            <a:graphicFrameLocks noGrp="1"/>
          </p:cNvGraphicFramePr>
          <p:nvPr>
            <p:ph idx="1"/>
            <p:extLst>
              <p:ext uri="{D42A27DB-BD31-4B8C-83A1-F6EECF244321}">
                <p14:modId xmlns:p14="http://schemas.microsoft.com/office/powerpoint/2010/main" val="4248267366"/>
              </p:ext>
            </p:extLst>
          </p:nvPr>
        </p:nvGraphicFramePr>
        <p:xfrm>
          <a:off x="1259632" y="1690688"/>
          <a:ext cx="9880435" cy="414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3342937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a:solidFill>
                  <a:schemeClr val="accent5"/>
                </a:solidFill>
                <a:latin typeface="Times New Roman" panose="02020603050405020304" pitchFamily="18" charset="0"/>
                <a:cs typeface="Times New Roman" panose="02020603050405020304" pitchFamily="18" charset="0"/>
              </a:rPr>
              <a:t>When to avoid TENS:</a:t>
            </a:r>
          </a:p>
        </p:txBody>
      </p:sp>
      <p:sp>
        <p:nvSpPr>
          <p:cNvPr id="34"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CEB9B5C5-E2FA-4243-AEC1-09744EBC66E1}"/>
              </a:ext>
            </a:extLst>
          </p:cNvPr>
          <p:cNvSpPr>
            <a:spLocks noGrp="1"/>
          </p:cNvSpPr>
          <p:nvPr>
            <p:ph idx="1"/>
          </p:nvPr>
        </p:nvSpPr>
        <p:spPr>
          <a:xfrm>
            <a:off x="1267160" y="1591878"/>
            <a:ext cx="10086640" cy="4351338"/>
          </a:xfrm>
        </p:spPr>
        <p:txBody>
          <a:bodyPr vert="horz" lIns="91440" tIns="45720" rIns="91440" bIns="45720" rtlCol="0" anchor="ctr">
            <a:normAutofit/>
          </a:bodyPr>
          <a:lstStyle/>
          <a:p>
            <a:pPr marL="342900" marR="0" lvl="0" indent="-342900" algn="just" rtl="0">
              <a:lnSpc>
                <a:spcPct val="150000"/>
              </a:lnSpc>
              <a:spcBef>
                <a:spcPts val="600"/>
              </a:spcBef>
              <a:spcAft>
                <a:spcPts val="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rPr>
              <a:t>Pregnant women: Pregnant women should avoid using TENS in the abdominal and pelvic regions.</a:t>
            </a:r>
          </a:p>
          <a:p>
            <a:pPr marL="342900" marR="0" lvl="0" indent="-342900" algn="just">
              <a:lnSpc>
                <a:spcPct val="150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rPr>
              <a:t>People with epilepsy: Applying electrodes to the head or neck of people with epilepsy may induce seizures.</a:t>
            </a:r>
          </a:p>
          <a:p>
            <a:pPr marL="342900" marR="0" lvl="0" indent="-342900" algn="just">
              <a:lnSpc>
                <a:spcPct val="150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rPr>
              <a:t>People with heart problems.</a:t>
            </a:r>
          </a:p>
          <a:p>
            <a:pPr marL="342900" marR="0" lvl="0" indent="-342900" algn="just">
              <a:lnSpc>
                <a:spcPct val="150000"/>
              </a:lnSpc>
              <a:spcBef>
                <a:spcPts val="600"/>
              </a:spcBef>
              <a:spcAft>
                <a:spcPts val="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rPr>
              <a:t>People with a pacemaker or another type of electrical or metal implant.</a:t>
            </a:r>
          </a:p>
        </p:txBody>
      </p:sp>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1386833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4" name="Rectangle 47">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dirty="0">
                <a:solidFill>
                  <a:schemeClr val="accent5"/>
                </a:solidFill>
                <a:latin typeface="Times New Roman" panose="02020603050405020304" pitchFamily="18" charset="0"/>
                <a:cs typeface="Times New Roman" panose="02020603050405020304" pitchFamily="18" charset="0"/>
              </a:rPr>
              <a:t>Goals and objectives:</a:t>
            </a:r>
          </a:p>
        </p:txBody>
      </p:sp>
      <p:sp>
        <p:nvSpPr>
          <p:cNvPr id="6" name="Content Placeholder 5">
            <a:extLst>
              <a:ext uri="{FF2B5EF4-FFF2-40B4-BE49-F238E27FC236}">
                <a16:creationId xmlns:a16="http://schemas.microsoft.com/office/drawing/2014/main" id="{CEB9B5C5-E2FA-4243-AEC1-09744EBC66E1}"/>
              </a:ext>
            </a:extLst>
          </p:cNvPr>
          <p:cNvSpPr>
            <a:spLocks noGrp="1"/>
          </p:cNvSpPr>
          <p:nvPr>
            <p:ph sz="half" idx="1"/>
          </p:nvPr>
        </p:nvSpPr>
        <p:spPr>
          <a:xfrm>
            <a:off x="838200" y="1825625"/>
            <a:ext cx="5387502" cy="4351338"/>
          </a:xfrm>
        </p:spPr>
        <p:txBody>
          <a:bodyPr vert="horz" lIns="91440" tIns="45720" rIns="91440" bIns="45720" rtlCol="0" anchor="ctr">
            <a:normAutofit/>
          </a:bodyPr>
          <a:lstStyle/>
          <a:p>
            <a:pPr marL="0" indent="0" algn="justLow">
              <a:lnSpc>
                <a:spcPct val="100000"/>
              </a:lnSpc>
              <a:buNone/>
            </a:pPr>
            <a:r>
              <a:rPr lang="en-US" sz="2400" dirty="0">
                <a:latin typeface="Times New Roman" panose="02020603050405020304" pitchFamily="18" charset="0"/>
                <a:cs typeface="Times New Roman" panose="02020603050405020304" pitchFamily="18" charset="0"/>
              </a:rPr>
              <a:t>The goal of this project is to present an easily operated TENS device using a microcontroller to supply electrical impulses. also, the device is controlled by mobile application via Bluetooth to let user choose which program to applied, control the frequency, pulse width value in limit range and set a timer for his therapy session.</a:t>
            </a:r>
          </a:p>
        </p:txBody>
      </p:sp>
      <p:pic>
        <p:nvPicPr>
          <p:cNvPr id="7" name="Content Placeholder 6" descr="Bullseye outline">
            <a:extLst>
              <a:ext uri="{FF2B5EF4-FFF2-40B4-BE49-F238E27FC236}">
                <a16:creationId xmlns:a16="http://schemas.microsoft.com/office/drawing/2014/main" id="{6874730B-10F2-4E39-B05C-906043CFF21A}"/>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3" b="73"/>
          <a:stretch/>
        </p:blipFill>
        <p:spPr>
          <a:xfrm flipV="1">
            <a:off x="6876975" y="1886899"/>
            <a:ext cx="4849138" cy="4842068"/>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55"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2345158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a:t>Cost:</a:t>
            </a:r>
          </a:p>
        </p:txBody>
      </p:sp>
      <p:sp>
        <p:nvSpPr>
          <p:cNvPr id="4" name="Content Placeholder 3">
            <a:extLst>
              <a:ext uri="{FF2B5EF4-FFF2-40B4-BE49-F238E27FC236}">
                <a16:creationId xmlns:a16="http://schemas.microsoft.com/office/drawing/2014/main" id="{D868EA20-A90F-426C-A463-F332675CBEED}"/>
              </a:ext>
            </a:extLst>
          </p:cNvPr>
          <p:cNvSpPr>
            <a:spLocks noGrp="1"/>
          </p:cNvSpPr>
          <p:nvPr>
            <p:ph sz="half" idx="1"/>
          </p:nvPr>
        </p:nvSpPr>
        <p:spPr>
          <a:xfrm>
            <a:off x="838200" y="1825625"/>
            <a:ext cx="5393361" cy="4351338"/>
          </a:xfrm>
        </p:spPr>
        <p:txBody>
          <a:bodyPr vert="horz" lIns="91440" tIns="45720" rIns="91440" bIns="45720" rtlCol="0">
            <a:normAutofit/>
          </a:bodyPr>
          <a:lstStyle/>
          <a:p>
            <a:r>
              <a:rPr lang="en-US" b="1" dirty="0"/>
              <a:t>1500 EGP</a:t>
            </a:r>
          </a:p>
          <a:p>
            <a:pPr marL="0"/>
            <a:endParaRPr lang="en-US" b="1" dirty="0"/>
          </a:p>
          <a:p>
            <a:pPr marL="0"/>
            <a:endParaRPr lang="en-US" b="1" dirty="0"/>
          </a:p>
        </p:txBody>
      </p:sp>
      <p:pic>
        <p:nvPicPr>
          <p:cNvPr id="9" name="Content Placeholder 8" descr="Person pointing at paper">
            <a:extLst>
              <a:ext uri="{FF2B5EF4-FFF2-40B4-BE49-F238E27FC236}">
                <a16:creationId xmlns:a16="http://schemas.microsoft.com/office/drawing/2014/main" id="{AFA9C961-7E19-4342-9CA0-876CFD6274C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2434" r="21067"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graphicFrame>
        <p:nvGraphicFramePr>
          <p:cNvPr id="14" name="Chart 13">
            <a:extLst>
              <a:ext uri="{FF2B5EF4-FFF2-40B4-BE49-F238E27FC236}">
                <a16:creationId xmlns:a16="http://schemas.microsoft.com/office/drawing/2014/main" id="{F704BA59-9396-4FAE-9FC7-290C91D38F1C}"/>
              </a:ext>
            </a:extLst>
          </p:cNvPr>
          <p:cNvGraphicFramePr/>
          <p:nvPr>
            <p:extLst>
              <p:ext uri="{D42A27DB-BD31-4B8C-83A1-F6EECF244321}">
                <p14:modId xmlns:p14="http://schemas.microsoft.com/office/powerpoint/2010/main" val="1634491051"/>
              </p:ext>
            </p:extLst>
          </p:nvPr>
        </p:nvGraphicFramePr>
        <p:xfrm>
          <a:off x="778545" y="2432115"/>
          <a:ext cx="5024366" cy="333282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07016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a:t>Cost:</a:t>
            </a:r>
          </a:p>
        </p:txBody>
      </p:sp>
      <p:sp>
        <p:nvSpPr>
          <p:cNvPr id="4" name="Content Placeholder 3">
            <a:extLst>
              <a:ext uri="{FF2B5EF4-FFF2-40B4-BE49-F238E27FC236}">
                <a16:creationId xmlns:a16="http://schemas.microsoft.com/office/drawing/2014/main" id="{D868EA20-A90F-426C-A463-F332675CBEED}"/>
              </a:ext>
            </a:extLst>
          </p:cNvPr>
          <p:cNvSpPr>
            <a:spLocks noGrp="1"/>
          </p:cNvSpPr>
          <p:nvPr>
            <p:ph sz="half" idx="1"/>
          </p:nvPr>
        </p:nvSpPr>
        <p:spPr>
          <a:xfrm>
            <a:off x="838200" y="1825625"/>
            <a:ext cx="5393361" cy="4351338"/>
          </a:xfrm>
        </p:spPr>
        <p:txBody>
          <a:bodyPr vert="horz" lIns="91440" tIns="45720" rIns="91440" bIns="45720" rtlCol="0" anchor="ctr">
            <a:normAutofit lnSpcReduction="10000"/>
          </a:bodyPr>
          <a:lstStyle/>
          <a:p>
            <a:pPr>
              <a:lnSpc>
                <a:spcPct val="100000"/>
              </a:lnSpc>
            </a:pPr>
            <a:r>
              <a:rPr lang="en-US" sz="2400" dirty="0">
                <a:latin typeface="Times New Roman" panose="02020603050405020304" pitchFamily="18" charset="0"/>
                <a:cs typeface="Times New Roman" panose="02020603050405020304" pitchFamily="18" charset="0"/>
              </a:rPr>
              <a:t>After studying many products and looking at their prices, we found that most of the prices start from 31 dollars and above, excluding taxes, which is equivalent to 500 Egyptian pounds. These devices are of poor quality as they support some simple programs with a short lifespan.</a:t>
            </a:r>
          </a:p>
          <a:p>
            <a:pPr>
              <a:lnSpc>
                <a:spcPct val="100000"/>
              </a:lnSpc>
            </a:pPr>
            <a:r>
              <a:rPr lang="en-US" sz="2400" dirty="0">
                <a:latin typeface="Times New Roman" panose="02020603050405020304" pitchFamily="18" charset="0"/>
                <a:cs typeface="Times New Roman" panose="02020603050405020304" pitchFamily="18" charset="0"/>
              </a:rPr>
              <a:t>The price of the device increases with the increase in its quality, as there are devices that exceed 10,000 Egyptian pounds.</a:t>
            </a:r>
          </a:p>
          <a:p>
            <a:pPr marL="0"/>
            <a:endParaRPr lang="en-US" sz="2400" dirty="0">
              <a:latin typeface="Times New Roman" panose="02020603050405020304" pitchFamily="18" charset="0"/>
              <a:cs typeface="Times New Roman" panose="02020603050405020304" pitchFamily="18" charset="0"/>
            </a:endParaRPr>
          </a:p>
        </p:txBody>
      </p:sp>
      <p:pic>
        <p:nvPicPr>
          <p:cNvPr id="9" name="Content Placeholder 8" descr="Person pointing at paper">
            <a:extLst>
              <a:ext uri="{FF2B5EF4-FFF2-40B4-BE49-F238E27FC236}">
                <a16:creationId xmlns:a16="http://schemas.microsoft.com/office/drawing/2014/main" id="{AFA9C961-7E19-4342-9CA0-876CFD6274C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2434" r="21067"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2926727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Content Placeholder 11" descr="Exponential Graph outline">
            <a:extLst>
              <a:ext uri="{FF2B5EF4-FFF2-40B4-BE49-F238E27FC236}">
                <a16:creationId xmlns:a16="http://schemas.microsoft.com/office/drawing/2014/main" id="{ADC56B4D-D648-4643-82DB-AEFB435522D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7126516" y="1792518"/>
            <a:ext cx="5065483" cy="5065483"/>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32" name="Arc 31">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a:xfrm>
            <a:off x="838200" y="365125"/>
            <a:ext cx="10515599" cy="1325563"/>
          </a:xfrm>
        </p:spPr>
        <p:txBody>
          <a:bodyPr vert="horz" lIns="91440" tIns="45720" rIns="91440" bIns="45720" rtlCol="0" anchor="ctr">
            <a:normAutofit/>
          </a:bodyPr>
          <a:lstStyle/>
          <a:p>
            <a:r>
              <a:rPr lang="en-US" kern="1200" dirty="0">
                <a:solidFill>
                  <a:schemeClr val="accent5"/>
                </a:solidFill>
                <a:latin typeface="Times New Roman" panose="02020603050405020304" pitchFamily="18" charset="0"/>
                <a:cs typeface="Times New Roman" panose="02020603050405020304" pitchFamily="18" charset="0"/>
              </a:rPr>
              <a:t>Required</a:t>
            </a:r>
            <a:r>
              <a:rPr lang="en-US" kern="1200" dirty="0">
                <a:solidFill>
                  <a:schemeClr val="accent5"/>
                </a:solidFill>
                <a:latin typeface="+mj-lt"/>
                <a:ea typeface="+mj-ea"/>
                <a:cs typeface="+mj-cs"/>
              </a:rPr>
              <a:t>:</a:t>
            </a:r>
          </a:p>
        </p:txBody>
      </p:sp>
      <p:graphicFrame>
        <p:nvGraphicFramePr>
          <p:cNvPr id="36" name="Content Placeholder 3">
            <a:extLst>
              <a:ext uri="{FF2B5EF4-FFF2-40B4-BE49-F238E27FC236}">
                <a16:creationId xmlns:a16="http://schemas.microsoft.com/office/drawing/2014/main" id="{B7A8F4D5-4B9D-4153-BEEF-82E56E1A4AEA}"/>
              </a:ext>
            </a:extLst>
          </p:cNvPr>
          <p:cNvGraphicFramePr>
            <a:graphicFrameLocks noGrp="1"/>
          </p:cNvGraphicFramePr>
          <p:nvPr>
            <p:ph sz="half" idx="1"/>
            <p:extLst>
              <p:ext uri="{D42A27DB-BD31-4B8C-83A1-F6EECF244321}">
                <p14:modId xmlns:p14="http://schemas.microsoft.com/office/powerpoint/2010/main" val="2799434801"/>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4" name="Oval 33">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1181571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91D71574-AEA6-4567-97E8-D9E3A58C9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173" y="1523352"/>
            <a:ext cx="1905648" cy="1905648"/>
          </a:xfrm>
          <a:prstGeom prst="rect">
            <a:avLst/>
          </a:prstGeom>
        </p:spPr>
      </p:pic>
      <p:sp>
        <p:nvSpPr>
          <p:cNvPr id="6" name="TextBox 5">
            <a:extLst>
              <a:ext uri="{FF2B5EF4-FFF2-40B4-BE49-F238E27FC236}">
                <a16:creationId xmlns:a16="http://schemas.microsoft.com/office/drawing/2014/main" id="{A0E8B625-301A-46F1-A12B-22294DC691DC}"/>
              </a:ext>
            </a:extLst>
          </p:cNvPr>
          <p:cNvSpPr txBox="1"/>
          <p:nvPr/>
        </p:nvSpPr>
        <p:spPr>
          <a:xfrm>
            <a:off x="1004384" y="3714750"/>
            <a:ext cx="10183227" cy="1110689"/>
          </a:xfrm>
          <a:prstGeom prst="rect">
            <a:avLst/>
          </a:prstGeom>
          <a:noFill/>
        </p:spPr>
        <p:txBody>
          <a:bodyPr wrap="square" rtlCol="0">
            <a:spAutoFit/>
          </a:bodyPr>
          <a:lstStyle/>
          <a:p>
            <a:pPr marL="0" marR="0" indent="0" algn="ctr">
              <a:lnSpc>
                <a:spcPct val="107000"/>
              </a:lnSpc>
              <a:spcBef>
                <a:spcPts val="0"/>
              </a:spcBef>
              <a:spcAft>
                <a:spcPts val="800"/>
              </a:spcAft>
            </a:pPr>
            <a:r>
              <a:rPr lang="en-US" sz="3200" b="1" kern="1400" dirty="0">
                <a:ln>
                  <a:noFill/>
                </a:ln>
                <a:solidFill>
                  <a:srgbClr val="226A7D"/>
                </a:solidFill>
                <a:effectLst/>
                <a:latin typeface="Times New Roman" panose="02020603050405020304" pitchFamily="18" charset="0"/>
                <a:cs typeface="Times New Roman" panose="02020603050405020304" pitchFamily="18" charset="0"/>
              </a:rPr>
              <a:t>Implement a Pain-Relieving Device Using Transcutaneous Electrical Nerve Stimulation “TENS”</a:t>
            </a:r>
            <a:endParaRPr lang="en-US" sz="3200" kern="1400" dirty="0">
              <a:ln>
                <a:noFill/>
              </a:ln>
              <a:solidFill>
                <a:srgbClr val="000000"/>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43194B0-DC63-49EA-A7D1-D35A69B18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6885" y="370162"/>
            <a:ext cx="1772653" cy="1828800"/>
          </a:xfrm>
          <a:prstGeom prst="rect">
            <a:avLst/>
          </a:prstGeom>
        </p:spPr>
      </p:pic>
      <p:pic>
        <p:nvPicPr>
          <p:cNvPr id="8" name="Picture 7">
            <a:extLst>
              <a:ext uri="{FF2B5EF4-FFF2-40B4-BE49-F238E27FC236}">
                <a16:creationId xmlns:a16="http://schemas.microsoft.com/office/drawing/2014/main" id="{70C73D22-B74D-449B-80A8-EB0C319F6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311" y="370162"/>
            <a:ext cx="1828800" cy="1828800"/>
          </a:xfrm>
          <a:prstGeom prst="rect">
            <a:avLst/>
          </a:prstGeom>
        </p:spPr>
      </p:pic>
      <p:sp>
        <p:nvSpPr>
          <p:cNvPr id="9" name="TextBox 8">
            <a:extLst>
              <a:ext uri="{FF2B5EF4-FFF2-40B4-BE49-F238E27FC236}">
                <a16:creationId xmlns:a16="http://schemas.microsoft.com/office/drawing/2014/main" id="{5EAAE98A-E4D3-4098-A62F-587E84418C50}"/>
              </a:ext>
            </a:extLst>
          </p:cNvPr>
          <p:cNvSpPr txBox="1"/>
          <p:nvPr/>
        </p:nvSpPr>
        <p:spPr>
          <a:xfrm>
            <a:off x="1514169" y="5210175"/>
            <a:ext cx="8696632" cy="1477328"/>
          </a:xfrm>
          <a:prstGeom prst="rect">
            <a:avLst/>
          </a:prstGeom>
          <a:noFill/>
        </p:spPr>
        <p:txBody>
          <a:bodyPr wrap="square" rtlCol="0">
            <a:spAutoFit/>
          </a:bodyPr>
          <a:lstStyle/>
          <a:p>
            <a:pPr algn="ctr">
              <a:tabLst>
                <a:tab pos="973138" algn="l"/>
                <a:tab pos="3544888" algn="l"/>
              </a:tabLst>
            </a:pPr>
            <a:r>
              <a:rPr lang="en-US" sz="2400" dirty="0">
                <a:solidFill>
                  <a:schemeClr val="accent5"/>
                </a:solidFill>
              </a:rPr>
              <a:t>Advisor: Dr. </a:t>
            </a:r>
            <a:r>
              <a:rPr lang="en-US" sz="2400" dirty="0" err="1">
                <a:solidFill>
                  <a:schemeClr val="accent5"/>
                </a:solidFill>
              </a:rPr>
              <a:t>Bishoy</a:t>
            </a:r>
            <a:r>
              <a:rPr lang="en-US" sz="2400" dirty="0">
                <a:solidFill>
                  <a:schemeClr val="accent5"/>
                </a:solidFill>
              </a:rPr>
              <a:t> E. </a:t>
            </a:r>
            <a:r>
              <a:rPr lang="en-US" sz="2400" dirty="0" err="1">
                <a:solidFill>
                  <a:schemeClr val="accent5"/>
                </a:solidFill>
              </a:rPr>
              <a:t>Sedhom</a:t>
            </a:r>
            <a:br>
              <a:rPr lang="en-US" sz="2400" dirty="0">
                <a:solidFill>
                  <a:schemeClr val="accent5"/>
                </a:solidFill>
              </a:rPr>
            </a:br>
            <a:r>
              <a:rPr lang="en-US" sz="2400" dirty="0">
                <a:solidFill>
                  <a:schemeClr val="accent5"/>
                </a:solidFill>
              </a:rPr>
              <a:t>	     Eng. Aya Abdelmonem</a:t>
            </a:r>
            <a:br>
              <a:rPr lang="en-US" sz="2400" dirty="0">
                <a:solidFill>
                  <a:schemeClr val="accent5"/>
                </a:solidFill>
              </a:rPr>
            </a:br>
            <a:r>
              <a:rPr lang="en-US" sz="2400" dirty="0">
                <a:solidFill>
                  <a:schemeClr val="accent5"/>
                </a:solidFill>
              </a:rPr>
              <a:t>	     Eng. Shrouk Mohamed</a:t>
            </a:r>
          </a:p>
          <a:p>
            <a:pPr algn="ctr"/>
            <a:endParaRPr lang="en-US" dirty="0"/>
          </a:p>
        </p:txBody>
      </p:sp>
    </p:spTree>
    <p:extLst>
      <p:ext uri="{BB962C8B-B14F-4D97-AF65-F5344CB8AC3E}">
        <p14:creationId xmlns:p14="http://schemas.microsoft.com/office/powerpoint/2010/main" val="341515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7CC709F-B17A-48F0-8930-4D5D1CB6F41D}"/>
              </a:ext>
            </a:extLst>
          </p:cNvPr>
          <p:cNvSpPr>
            <a:spLocks noGrp="1"/>
          </p:cNvSpPr>
          <p:nvPr>
            <p:ph type="ctrTitle"/>
          </p:nvPr>
        </p:nvSpPr>
        <p:spPr>
          <a:xfrm>
            <a:off x="3315031" y="2157543"/>
            <a:ext cx="5561938" cy="2513516"/>
          </a:xfrm>
        </p:spPr>
        <p:txBody>
          <a:bodyPr anchor="ctr">
            <a:normAutofit/>
          </a:bodyPr>
          <a:lstStyle/>
          <a:p>
            <a:r>
              <a:rPr lang="en-US" dirty="0">
                <a:solidFill>
                  <a:schemeClr val="accent5"/>
                </a:solidFill>
                <a:latin typeface="Times New Roman" panose="02020603050405020304" pitchFamily="18" charset="0"/>
                <a:cs typeface="Times New Roman" panose="02020603050405020304" pitchFamily="18" charset="0"/>
              </a:rPr>
              <a:t>Methodology</a:t>
            </a:r>
          </a:p>
        </p:txBody>
      </p:sp>
      <p:sp>
        <p:nvSpPr>
          <p:cNvPr id="30" name="Arc 2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3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34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39FA4D55-99BC-419E-A538-DB1DF2ABAD90}"/>
              </a:ext>
            </a:extLst>
          </p:cNvPr>
          <p:cNvGraphicFramePr/>
          <p:nvPr>
            <p:extLst>
              <p:ext uri="{D42A27DB-BD31-4B8C-83A1-F6EECF244321}">
                <p14:modId xmlns:p14="http://schemas.microsoft.com/office/powerpoint/2010/main" val="2665082407"/>
              </p:ext>
            </p:extLst>
          </p:nvPr>
        </p:nvGraphicFramePr>
        <p:xfrm>
          <a:off x="1814004" y="878890"/>
          <a:ext cx="8563992" cy="5100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5388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7CC709F-B17A-48F0-8930-4D5D1CB6F41D}"/>
              </a:ext>
            </a:extLst>
          </p:cNvPr>
          <p:cNvSpPr>
            <a:spLocks noGrp="1"/>
          </p:cNvSpPr>
          <p:nvPr>
            <p:ph type="ctrTitle"/>
          </p:nvPr>
        </p:nvSpPr>
        <p:spPr>
          <a:xfrm>
            <a:off x="3315031" y="2157543"/>
            <a:ext cx="5561938" cy="2513516"/>
          </a:xfrm>
        </p:spPr>
        <p:txBody>
          <a:bodyPr anchor="ctr">
            <a:normAutofit/>
          </a:bodyPr>
          <a:lstStyle/>
          <a:p>
            <a:r>
              <a:rPr lang="en-US" dirty="0">
                <a:solidFill>
                  <a:schemeClr val="accent5"/>
                </a:solidFill>
                <a:latin typeface="Times New Roman" panose="02020603050405020304" pitchFamily="18" charset="0"/>
                <a:cs typeface="Times New Roman" panose="02020603050405020304" pitchFamily="18" charset="0"/>
              </a:rPr>
              <a:t>Microcontroller</a:t>
            </a:r>
          </a:p>
        </p:txBody>
      </p:sp>
      <p:sp>
        <p:nvSpPr>
          <p:cNvPr id="30" name="Arc 2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3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1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5393361" cy="1325563"/>
          </a:xfrm>
        </p:spPr>
        <p:txBody>
          <a:bodyPr>
            <a:normAutofit/>
          </a:bodyPr>
          <a:lstStyle/>
          <a:p>
            <a:r>
              <a:rPr lang="en-US" dirty="0">
                <a:solidFill>
                  <a:schemeClr val="accent5"/>
                </a:solidFill>
                <a:latin typeface="Times New Roman" panose="02020603050405020304" pitchFamily="18" charset="0"/>
                <a:cs typeface="Times New Roman" panose="02020603050405020304" pitchFamily="18" charset="0"/>
              </a:rPr>
              <a:t>Main functions: </a:t>
            </a:r>
          </a:p>
        </p:txBody>
      </p:sp>
      <p:pic>
        <p:nvPicPr>
          <p:cNvPr id="6" name="Picture 5" descr="Close-up of circuit board">
            <a:extLst>
              <a:ext uri="{FF2B5EF4-FFF2-40B4-BE49-F238E27FC236}">
                <a16:creationId xmlns:a16="http://schemas.microsoft.com/office/drawing/2014/main" id="{29A757A1-7B87-4ADD-9797-5124CE5BCE00}"/>
              </a:ext>
            </a:extLst>
          </p:cNvPr>
          <p:cNvPicPr>
            <a:picLocks noChangeAspect="1"/>
          </p:cNvPicPr>
          <p:nvPr/>
        </p:nvPicPr>
        <p:blipFill>
          <a:blip r:embed="rId2">
            <a:extLst>
              <a:ext uri="{28A0092B-C50C-407E-A947-70E740481C1C}">
                <a14:useLocalDpi xmlns:a14="http://schemas.microsoft.com/office/drawing/2010/main" val="0"/>
              </a:ext>
            </a:extLst>
          </a:blip>
          <a:srcRect l="16675" r="16675"/>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2BF8F7F9-FB74-4CA7-B4B7-325FE1578B25}"/>
              </a:ext>
            </a:extLst>
          </p:cNvPr>
          <p:cNvGraphicFramePr>
            <a:graphicFrameLocks noGrp="1"/>
          </p:cNvGraphicFramePr>
          <p:nvPr>
            <p:ph idx="1"/>
            <p:extLst>
              <p:ext uri="{D42A27DB-BD31-4B8C-83A1-F6EECF244321}">
                <p14:modId xmlns:p14="http://schemas.microsoft.com/office/powerpoint/2010/main" val="4002257344"/>
              </p:ext>
            </p:extLst>
          </p:nvPr>
        </p:nvGraphicFramePr>
        <p:xfrm>
          <a:off x="838201" y="1825625"/>
          <a:ext cx="511707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descr="Icon&#10;&#10;Description automatically generated">
            <a:extLst>
              <a:ext uri="{FF2B5EF4-FFF2-40B4-BE49-F238E27FC236}">
                <a16:creationId xmlns:a16="http://schemas.microsoft.com/office/drawing/2014/main" id="{8B7866D1-687F-47C6-AA36-5862B0319A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8" name="Picture 17">
            <a:extLst>
              <a:ext uri="{FF2B5EF4-FFF2-40B4-BE49-F238E27FC236}">
                <a16:creationId xmlns:a16="http://schemas.microsoft.com/office/drawing/2014/main" id="{40DE8F41-2D6F-448D-BE60-5E5B20B813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3230287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5393361" cy="1325563"/>
          </a:xfrm>
        </p:spPr>
        <p:txBody>
          <a:bodyPr>
            <a:normAutofit/>
          </a:bodyPr>
          <a:lstStyle/>
          <a:p>
            <a:r>
              <a:rPr lang="en-US" dirty="0">
                <a:solidFill>
                  <a:schemeClr val="accent5"/>
                </a:solidFill>
                <a:latin typeface="Times New Roman" panose="02020603050405020304" pitchFamily="18" charset="0"/>
                <a:cs typeface="Times New Roman" panose="02020603050405020304" pitchFamily="18" charset="0"/>
              </a:rPr>
              <a:t>Main functions: </a:t>
            </a:r>
          </a:p>
        </p:txBody>
      </p:sp>
      <p:sp>
        <p:nvSpPr>
          <p:cNvPr id="5" name="Content Placeholder 4">
            <a:extLst>
              <a:ext uri="{FF2B5EF4-FFF2-40B4-BE49-F238E27FC236}">
                <a16:creationId xmlns:a16="http://schemas.microsoft.com/office/drawing/2014/main" id="{0826A40D-6E29-4AF3-A2A8-5F464FF8172D}"/>
              </a:ext>
            </a:extLst>
          </p:cNvPr>
          <p:cNvSpPr>
            <a:spLocks noGrp="1"/>
          </p:cNvSpPr>
          <p:nvPr>
            <p:ph idx="1"/>
          </p:nvPr>
        </p:nvSpPr>
        <p:spPr>
          <a:xfrm>
            <a:off x="838200" y="1825625"/>
            <a:ext cx="5393361" cy="4351338"/>
          </a:xfrm>
        </p:spPr>
        <p:txBody>
          <a:bodyPr anchor="ctr">
            <a:normAutofit/>
          </a:bodyPr>
          <a:lstStyle/>
          <a:p>
            <a:pPr algn="just"/>
            <a:r>
              <a:rPr lang="en-US" sz="2400" dirty="0">
                <a:latin typeface="Times New Roman" panose="02020603050405020304" pitchFamily="18" charset="0"/>
                <a:cs typeface="Times New Roman" panose="02020603050405020304" pitchFamily="18" charset="0"/>
              </a:rPr>
              <a:t>Arduino Nano is a microcontroller board designed by Arduino.cc. The microcontroller used in the Arduino Nano is Atmega328, It has a wide range of applications and is a major microcontroller board because of its small size and flexibility.</a:t>
            </a:r>
          </a:p>
        </p:txBody>
      </p:sp>
      <p:pic>
        <p:nvPicPr>
          <p:cNvPr id="6" name="Picture 5" descr="A satellite in space&#10;&#10;Description automatically generated with low confidence">
            <a:extLst>
              <a:ext uri="{FF2B5EF4-FFF2-40B4-BE49-F238E27FC236}">
                <a16:creationId xmlns:a16="http://schemas.microsoft.com/office/drawing/2014/main" id="{29A757A1-7B87-4ADD-9797-5124CE5BCE00}"/>
              </a:ext>
            </a:extLst>
          </p:cNvPr>
          <p:cNvPicPr>
            <a:picLocks noChangeAspect="1"/>
          </p:cNvPicPr>
          <p:nvPr/>
        </p:nvPicPr>
        <p:blipFill rotWithShape="1">
          <a:blip r:embed="rId2">
            <a:extLst>
              <a:ext uri="{28A0092B-C50C-407E-A947-70E740481C1C}">
                <a14:useLocalDpi xmlns:a14="http://schemas.microsoft.com/office/drawing/2010/main" val="0"/>
              </a:ext>
            </a:extLst>
          </a:blip>
          <a:srcRect l="5711" r="14747" b="1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Picture 12" descr="Icon&#10;&#10;Description automatically generated">
            <a:extLst>
              <a:ext uri="{FF2B5EF4-FFF2-40B4-BE49-F238E27FC236}">
                <a16:creationId xmlns:a16="http://schemas.microsoft.com/office/drawing/2014/main" id="{CDCF5BE1-AAF8-43DE-A2AB-CC3C6632C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5" name="Picture 14">
            <a:extLst>
              <a:ext uri="{FF2B5EF4-FFF2-40B4-BE49-F238E27FC236}">
                <a16:creationId xmlns:a16="http://schemas.microsoft.com/office/drawing/2014/main" id="{F75C85C4-DD5D-4A24-B75F-E6A5B7CD9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1615041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p:txBody>
          <a:bodyPr>
            <a:normAutofit/>
          </a:bodyPr>
          <a:lstStyle/>
          <a:p>
            <a:r>
              <a:rPr lang="en-US" dirty="0">
                <a:solidFill>
                  <a:schemeClr val="accent5"/>
                </a:solidFill>
                <a:latin typeface="Times New Roman" panose="02020603050405020304" pitchFamily="18" charset="0"/>
                <a:cs typeface="Times New Roman" panose="02020603050405020304" pitchFamily="18" charset="0"/>
              </a:rPr>
              <a:t>Features:</a:t>
            </a:r>
          </a:p>
        </p:txBody>
      </p:sp>
      <p:graphicFrame>
        <p:nvGraphicFramePr>
          <p:cNvPr id="3" name="Content Placeholder 2">
            <a:extLst>
              <a:ext uri="{FF2B5EF4-FFF2-40B4-BE49-F238E27FC236}">
                <a16:creationId xmlns:a16="http://schemas.microsoft.com/office/drawing/2014/main" id="{11328990-849A-4726-ACAB-F57CEB7ADE34}"/>
              </a:ext>
            </a:extLst>
          </p:cNvPr>
          <p:cNvGraphicFramePr>
            <a:graphicFrameLocks noGrp="1"/>
          </p:cNvGraphicFramePr>
          <p:nvPr>
            <p:ph idx="1"/>
            <p:extLst>
              <p:ext uri="{D42A27DB-BD31-4B8C-83A1-F6EECF244321}">
                <p14:modId xmlns:p14="http://schemas.microsoft.com/office/powerpoint/2010/main" val="480109408"/>
              </p:ext>
            </p:extLst>
          </p:nvPr>
        </p:nvGraphicFramePr>
        <p:xfrm>
          <a:off x="1290918" y="1690689"/>
          <a:ext cx="9165515" cy="4431990"/>
        </p:xfrm>
        <a:graphic>
          <a:graphicData uri="http://schemas.openxmlformats.org/drawingml/2006/table">
            <a:tbl>
              <a:tblPr firstCol="1">
                <a:tableStyleId>{00A15C55-8517-42AA-B614-E9B94910E393}</a:tableStyleId>
              </a:tblPr>
              <a:tblGrid>
                <a:gridCol w="4377559">
                  <a:extLst>
                    <a:ext uri="{9D8B030D-6E8A-4147-A177-3AD203B41FA5}">
                      <a16:colId xmlns:a16="http://schemas.microsoft.com/office/drawing/2014/main" val="3599496372"/>
                    </a:ext>
                  </a:extLst>
                </a:gridCol>
                <a:gridCol w="4787956">
                  <a:extLst>
                    <a:ext uri="{9D8B030D-6E8A-4147-A177-3AD203B41FA5}">
                      <a16:colId xmlns:a16="http://schemas.microsoft.com/office/drawing/2014/main" val="1797918077"/>
                    </a:ext>
                  </a:extLst>
                </a:gridCol>
              </a:tblGrid>
              <a:tr h="290501">
                <a:tc>
                  <a:txBody>
                    <a:bodyPr/>
                    <a:lstStyle/>
                    <a:p>
                      <a:pPr marL="0" marR="0" algn="ctr">
                        <a:lnSpc>
                          <a:spcPct val="115000"/>
                        </a:lnSpc>
                        <a:spcBef>
                          <a:spcPts val="600"/>
                        </a:spcBef>
                        <a:spcAft>
                          <a:spcPts val="0"/>
                        </a:spcAft>
                      </a:pPr>
                      <a:r>
                        <a:rPr lang="en-US" sz="1800">
                          <a:effectLst/>
                        </a:rPr>
                        <a:t>Microcontroller type</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ATmega328</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166721412"/>
                  </a:ext>
                </a:extLst>
              </a:tr>
              <a:tr h="290501">
                <a:tc>
                  <a:txBody>
                    <a:bodyPr/>
                    <a:lstStyle/>
                    <a:p>
                      <a:pPr marL="0" marR="0" algn="ctr">
                        <a:lnSpc>
                          <a:spcPct val="115000"/>
                        </a:lnSpc>
                        <a:spcBef>
                          <a:spcPts val="600"/>
                        </a:spcBef>
                        <a:spcAft>
                          <a:spcPts val="0"/>
                        </a:spcAft>
                      </a:pPr>
                      <a:r>
                        <a:rPr lang="en-US" sz="1800">
                          <a:effectLst/>
                        </a:rPr>
                        <a:t>Architecture</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AVR</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803033913"/>
                  </a:ext>
                </a:extLst>
              </a:tr>
              <a:tr h="290501">
                <a:tc>
                  <a:txBody>
                    <a:bodyPr/>
                    <a:lstStyle/>
                    <a:p>
                      <a:pPr marL="0" marR="0" algn="ctr">
                        <a:lnSpc>
                          <a:spcPct val="115000"/>
                        </a:lnSpc>
                        <a:spcBef>
                          <a:spcPts val="600"/>
                        </a:spcBef>
                        <a:spcAft>
                          <a:spcPts val="0"/>
                        </a:spcAft>
                      </a:pPr>
                      <a:r>
                        <a:rPr lang="en-US" sz="1800">
                          <a:effectLst/>
                        </a:rPr>
                        <a:t>Operating voltage</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5 V</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22076151"/>
                  </a:ext>
                </a:extLst>
              </a:tr>
              <a:tr h="290501">
                <a:tc>
                  <a:txBody>
                    <a:bodyPr/>
                    <a:lstStyle/>
                    <a:p>
                      <a:pPr marL="0" marR="0" algn="ctr">
                        <a:lnSpc>
                          <a:spcPct val="115000"/>
                        </a:lnSpc>
                        <a:spcBef>
                          <a:spcPts val="600"/>
                        </a:spcBef>
                        <a:spcAft>
                          <a:spcPts val="0"/>
                        </a:spcAft>
                      </a:pPr>
                      <a:r>
                        <a:rPr lang="en-US" sz="1800">
                          <a:effectLst/>
                        </a:rPr>
                        <a:t>Flash memory</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32 KB of which 2 KB used by bootloader</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896243110"/>
                  </a:ext>
                </a:extLst>
              </a:tr>
              <a:tr h="290501">
                <a:tc>
                  <a:txBody>
                    <a:bodyPr/>
                    <a:lstStyle/>
                    <a:p>
                      <a:pPr marL="0" marR="0" algn="ctr">
                        <a:lnSpc>
                          <a:spcPct val="115000"/>
                        </a:lnSpc>
                        <a:spcBef>
                          <a:spcPts val="600"/>
                        </a:spcBef>
                        <a:spcAft>
                          <a:spcPts val="0"/>
                        </a:spcAft>
                      </a:pPr>
                      <a:r>
                        <a:rPr lang="en-US" sz="1800">
                          <a:effectLst/>
                        </a:rPr>
                        <a:t>SRAM</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2 KB</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812802287"/>
                  </a:ext>
                </a:extLst>
              </a:tr>
              <a:tr h="290501">
                <a:tc>
                  <a:txBody>
                    <a:bodyPr/>
                    <a:lstStyle/>
                    <a:p>
                      <a:pPr marL="0" marR="0" algn="ctr">
                        <a:lnSpc>
                          <a:spcPct val="115000"/>
                        </a:lnSpc>
                        <a:spcBef>
                          <a:spcPts val="600"/>
                        </a:spcBef>
                        <a:spcAft>
                          <a:spcPts val="0"/>
                        </a:spcAft>
                      </a:pPr>
                      <a:r>
                        <a:rPr lang="en-US" sz="1800">
                          <a:effectLst/>
                        </a:rPr>
                        <a:t>Clock speed</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16 MHz</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464958249"/>
                  </a:ext>
                </a:extLst>
              </a:tr>
              <a:tr h="290501">
                <a:tc>
                  <a:txBody>
                    <a:bodyPr/>
                    <a:lstStyle/>
                    <a:p>
                      <a:pPr marL="0" marR="0" algn="ctr">
                        <a:lnSpc>
                          <a:spcPct val="115000"/>
                        </a:lnSpc>
                        <a:spcBef>
                          <a:spcPts val="600"/>
                        </a:spcBef>
                        <a:spcAft>
                          <a:spcPts val="0"/>
                        </a:spcAft>
                      </a:pPr>
                      <a:r>
                        <a:rPr lang="en-US" sz="1800">
                          <a:effectLst/>
                        </a:rPr>
                        <a:t>Numbers of IN Analog pins</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8</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957129763"/>
                  </a:ext>
                </a:extLst>
              </a:tr>
              <a:tr h="290501">
                <a:tc>
                  <a:txBody>
                    <a:bodyPr/>
                    <a:lstStyle/>
                    <a:p>
                      <a:pPr marL="0" marR="0" algn="ctr">
                        <a:lnSpc>
                          <a:spcPct val="115000"/>
                        </a:lnSpc>
                        <a:spcBef>
                          <a:spcPts val="600"/>
                        </a:spcBef>
                        <a:spcAft>
                          <a:spcPts val="0"/>
                        </a:spcAft>
                      </a:pPr>
                      <a:r>
                        <a:rPr lang="en-US" sz="1800">
                          <a:effectLst/>
                        </a:rPr>
                        <a:t>EEPROM</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1 KB</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43575529"/>
                  </a:ext>
                </a:extLst>
              </a:tr>
              <a:tr h="290501">
                <a:tc>
                  <a:txBody>
                    <a:bodyPr/>
                    <a:lstStyle/>
                    <a:p>
                      <a:pPr marL="0" marR="0" algn="ctr">
                        <a:lnSpc>
                          <a:spcPct val="115000"/>
                        </a:lnSpc>
                        <a:spcBef>
                          <a:spcPts val="600"/>
                        </a:spcBef>
                        <a:spcAft>
                          <a:spcPts val="0"/>
                        </a:spcAft>
                      </a:pPr>
                      <a:r>
                        <a:rPr lang="en-US" sz="1800">
                          <a:effectLst/>
                        </a:rPr>
                        <a:t>DC current per I/O pins</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40 mA</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139032940"/>
                  </a:ext>
                </a:extLst>
              </a:tr>
              <a:tr h="290501">
                <a:tc>
                  <a:txBody>
                    <a:bodyPr/>
                    <a:lstStyle/>
                    <a:p>
                      <a:pPr marL="0" marR="0" algn="ctr">
                        <a:lnSpc>
                          <a:spcPct val="115000"/>
                        </a:lnSpc>
                        <a:spcBef>
                          <a:spcPts val="600"/>
                        </a:spcBef>
                        <a:spcAft>
                          <a:spcPts val="0"/>
                        </a:spcAft>
                      </a:pPr>
                      <a:r>
                        <a:rPr lang="en-US" sz="1800">
                          <a:effectLst/>
                        </a:rPr>
                        <a:t>Input voltage</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7 – 12 V</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224572622"/>
                  </a:ext>
                </a:extLst>
              </a:tr>
              <a:tr h="290501">
                <a:tc>
                  <a:txBody>
                    <a:bodyPr/>
                    <a:lstStyle/>
                    <a:p>
                      <a:pPr marL="0" marR="0" algn="ctr">
                        <a:lnSpc>
                          <a:spcPct val="115000"/>
                        </a:lnSpc>
                        <a:spcBef>
                          <a:spcPts val="600"/>
                        </a:spcBef>
                        <a:spcAft>
                          <a:spcPts val="0"/>
                        </a:spcAft>
                      </a:pPr>
                      <a:r>
                        <a:rPr lang="en-US" sz="1800">
                          <a:effectLst/>
                        </a:rPr>
                        <a:t>Digital I/O pins</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22</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259213292"/>
                  </a:ext>
                </a:extLst>
              </a:tr>
              <a:tr h="290501">
                <a:tc>
                  <a:txBody>
                    <a:bodyPr/>
                    <a:lstStyle/>
                    <a:p>
                      <a:pPr marL="0" marR="0" algn="ctr">
                        <a:lnSpc>
                          <a:spcPct val="115000"/>
                        </a:lnSpc>
                        <a:spcBef>
                          <a:spcPts val="600"/>
                        </a:spcBef>
                        <a:spcAft>
                          <a:spcPts val="0"/>
                        </a:spcAft>
                      </a:pPr>
                      <a:r>
                        <a:rPr lang="en-US" sz="1800">
                          <a:effectLst/>
                        </a:rPr>
                        <a:t>PWM output</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a:effectLst/>
                        </a:rPr>
                        <a:t>6</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838778305"/>
                  </a:ext>
                </a:extLst>
              </a:tr>
              <a:tr h="290501">
                <a:tc>
                  <a:txBody>
                    <a:bodyPr/>
                    <a:lstStyle/>
                    <a:p>
                      <a:pPr marL="0" marR="0" algn="ctr">
                        <a:lnSpc>
                          <a:spcPct val="115000"/>
                        </a:lnSpc>
                        <a:spcBef>
                          <a:spcPts val="600"/>
                        </a:spcBef>
                        <a:spcAft>
                          <a:spcPts val="0"/>
                        </a:spcAft>
                      </a:pPr>
                      <a:r>
                        <a:rPr lang="en-US" sz="1800">
                          <a:effectLst/>
                        </a:rPr>
                        <a:t>Power consumption</a:t>
                      </a:r>
                      <a:endParaRPr lang="en-US" sz="18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lnSpc>
                          <a:spcPct val="115000"/>
                        </a:lnSpc>
                        <a:spcBef>
                          <a:spcPts val="600"/>
                        </a:spcBef>
                        <a:spcAft>
                          <a:spcPts val="0"/>
                        </a:spcAft>
                      </a:pPr>
                      <a:r>
                        <a:rPr lang="en-US" sz="1800" dirty="0">
                          <a:effectLst/>
                        </a:rPr>
                        <a:t>19 mA</a:t>
                      </a:r>
                      <a:endParaRPr lang="en-US" sz="18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167800068"/>
                  </a:ext>
                </a:extLst>
              </a:tr>
              <a:tr h="290501">
                <a:tc>
                  <a:txBody>
                    <a:bodyPr/>
                    <a:lstStyle/>
                    <a:p>
                      <a:pPr marL="0" marR="0" algn="ctr">
                        <a:lnSpc>
                          <a:spcPct val="115000"/>
                        </a:lnSpc>
                        <a:spcBef>
                          <a:spcPts val="600"/>
                        </a:spcBef>
                        <a:spcAft>
                          <a:spcPts val="0"/>
                        </a:spcAft>
                      </a:pPr>
                      <a:r>
                        <a:rPr lang="en-US" sz="1800">
                          <a:effectLst/>
                        </a:rPr>
                        <a:t>Size</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15000"/>
                        </a:lnSpc>
                        <a:spcBef>
                          <a:spcPts val="600"/>
                        </a:spcBef>
                        <a:spcAft>
                          <a:spcPts val="0"/>
                        </a:spcAft>
                      </a:pPr>
                      <a:r>
                        <a:rPr lang="en-US" sz="1800">
                          <a:effectLst/>
                        </a:rPr>
                        <a:t>18 * 45 mm</a:t>
                      </a:r>
                      <a:endParaRPr lang="en-US" sz="18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533846418"/>
                  </a:ext>
                </a:extLst>
              </a:tr>
              <a:tr h="290501">
                <a:tc>
                  <a:txBody>
                    <a:bodyPr/>
                    <a:lstStyle/>
                    <a:p>
                      <a:pPr marL="0" marR="0" algn="ctr">
                        <a:lnSpc>
                          <a:spcPct val="115000"/>
                        </a:lnSpc>
                        <a:spcBef>
                          <a:spcPts val="600"/>
                        </a:spcBef>
                        <a:spcAft>
                          <a:spcPts val="0"/>
                        </a:spcAft>
                      </a:pPr>
                      <a:r>
                        <a:rPr lang="en-US" sz="1800">
                          <a:effectLst/>
                        </a:rPr>
                        <a:t>Weight</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15000"/>
                        </a:lnSpc>
                        <a:spcBef>
                          <a:spcPts val="600"/>
                        </a:spcBef>
                        <a:spcAft>
                          <a:spcPts val="0"/>
                        </a:spcAft>
                      </a:pPr>
                      <a:r>
                        <a:rPr lang="en-US" sz="1800" dirty="0">
                          <a:effectLst/>
                        </a:rPr>
                        <a:t>7 g</a:t>
                      </a:r>
                      <a:endParaRPr lang="en-US" sz="18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4165665271"/>
                  </a:ext>
                </a:extLst>
              </a:tr>
            </a:tbl>
          </a:graphicData>
        </a:graphic>
      </p:graphicFrame>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2152958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25">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vert="horz" lIns="91440" tIns="45720" rIns="91440" bIns="45720" rtlCol="0" anchor="ctr">
            <a:normAutofit/>
          </a:bodyPr>
          <a:lstStyle/>
          <a:p>
            <a:r>
              <a:rPr lang="en-US" kern="1200" dirty="0">
                <a:solidFill>
                  <a:schemeClr val="accent5"/>
                </a:solidFill>
                <a:latin typeface="Times New Roman" panose="02020603050405020304" pitchFamily="18" charset="0"/>
                <a:cs typeface="Times New Roman" panose="02020603050405020304" pitchFamily="18" charset="0"/>
              </a:rPr>
              <a:t>Powering:</a:t>
            </a:r>
          </a:p>
        </p:txBody>
      </p:sp>
      <p:sp>
        <p:nvSpPr>
          <p:cNvPr id="5" name="Content Placeholder 4">
            <a:extLst>
              <a:ext uri="{FF2B5EF4-FFF2-40B4-BE49-F238E27FC236}">
                <a16:creationId xmlns:a16="http://schemas.microsoft.com/office/drawing/2014/main" id="{A986B78E-4F5A-4022-BEB9-A3C3D249C54E}"/>
              </a:ext>
            </a:extLst>
          </p:cNvPr>
          <p:cNvSpPr>
            <a:spLocks noGrp="1"/>
          </p:cNvSpPr>
          <p:nvPr>
            <p:ph sz="half" idx="1"/>
          </p:nvPr>
        </p:nvSpPr>
        <p:spPr>
          <a:xfrm>
            <a:off x="838200" y="1825625"/>
            <a:ext cx="5393361" cy="4351338"/>
          </a:xfrm>
        </p:spPr>
        <p:txBody>
          <a:bodyPr vert="horz" lIns="91440" tIns="45720" rIns="91440" bIns="45720" rtlCol="0" anchor="ctr">
            <a:normAutofit/>
          </a:bodyPr>
          <a:lstStyle/>
          <a:p>
            <a:pPr algn="just"/>
            <a:r>
              <a:rPr lang="en-US" sz="2400" dirty="0">
                <a:latin typeface="Times New Roman" panose="02020603050405020304" pitchFamily="18" charset="0"/>
                <a:cs typeface="Times New Roman" panose="02020603050405020304" pitchFamily="18" charset="0"/>
              </a:rPr>
              <a:t>The Arduino Nano can be powered via the Mini-B USB connection, 6-20V unregulated external power supply (Vin pin), or 5V regulated external power supply (5V pin).</a:t>
            </a:r>
          </a:p>
          <a:p>
            <a:pPr algn="just"/>
            <a:r>
              <a:rPr lang="en-US" sz="2400" dirty="0">
                <a:latin typeface="Times New Roman" panose="02020603050405020304" pitchFamily="18" charset="0"/>
                <a:cs typeface="Times New Roman" panose="02020603050405020304" pitchFamily="18" charset="0"/>
              </a:rPr>
              <a:t>In our project we depend on last method when we be sure the maximum value it will be 4.2 volt.</a:t>
            </a:r>
          </a:p>
        </p:txBody>
      </p:sp>
      <p:sp>
        <p:nvSpPr>
          <p:cNvPr id="28" name="Oval 2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Content Placeholder 7" descr="A picture containing text, circuit, electronics&#10;&#10;Description automatically generated">
            <a:extLst>
              <a:ext uri="{FF2B5EF4-FFF2-40B4-BE49-F238E27FC236}">
                <a16:creationId xmlns:a16="http://schemas.microsoft.com/office/drawing/2014/main" id="{5AA6F1C4-36E2-44F5-953B-6614D9A50E3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672" t="-10823" r="4100" b="-13076"/>
          <a:stretch/>
        </p:blipFill>
        <p:spPr>
          <a:xfrm>
            <a:off x="7009031" y="1374606"/>
            <a:ext cx="4221597" cy="4114316"/>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505095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25">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vert="horz" lIns="91440" tIns="45720" rIns="91440" bIns="45720" rtlCol="0" anchor="ctr">
            <a:normAutofit/>
          </a:bodyPr>
          <a:lstStyle/>
          <a:p>
            <a:r>
              <a:rPr lang="en-US" kern="1200" dirty="0">
                <a:solidFill>
                  <a:schemeClr val="accent5"/>
                </a:solidFill>
                <a:latin typeface="Times New Roman" panose="02020603050405020304" pitchFamily="18" charset="0"/>
                <a:cs typeface="Times New Roman" panose="02020603050405020304" pitchFamily="18" charset="0"/>
              </a:rPr>
              <a:t>Setting TENS value:</a:t>
            </a:r>
          </a:p>
        </p:txBody>
      </p:sp>
      <p:sp>
        <p:nvSpPr>
          <p:cNvPr id="28" name="Oval 2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
        <p:nvSpPr>
          <p:cNvPr id="4" name="Content Placeholder 3">
            <a:extLst>
              <a:ext uri="{FF2B5EF4-FFF2-40B4-BE49-F238E27FC236}">
                <a16:creationId xmlns:a16="http://schemas.microsoft.com/office/drawing/2014/main" id="{1093A300-2FF5-4BB3-AD11-2D9BBF3AB072}"/>
              </a:ext>
            </a:extLst>
          </p:cNvPr>
          <p:cNvSpPr>
            <a:spLocks noGrp="1"/>
          </p:cNvSpPr>
          <p:nvPr>
            <p:ph sz="half" idx="1"/>
          </p:nvPr>
        </p:nvSpPr>
        <p:spPr>
          <a:xfrm>
            <a:off x="838200" y="1696862"/>
            <a:ext cx="5181600" cy="4351338"/>
          </a:xfrm>
        </p:spPr>
        <p:txBody>
          <a:bodyPr anchor="ctr">
            <a:noAutofit/>
          </a:bodyPr>
          <a:lstStyle/>
          <a:p>
            <a:pPr algn="just"/>
            <a:r>
              <a:rPr lang="en-US" sz="2400" dirty="0">
                <a:effectLst/>
                <a:latin typeface="Times New Roman" panose="02020603050405020304" pitchFamily="18" charset="0"/>
                <a:ea typeface="Calibri" panose="020F0502020204030204" pitchFamily="34" charset="0"/>
              </a:rPr>
              <a:t>We depend on the </a:t>
            </a:r>
            <a:r>
              <a:rPr lang="en-US" sz="2400" b="1" i="1" dirty="0">
                <a:effectLst/>
                <a:latin typeface="Times New Roman" panose="02020603050405020304" pitchFamily="18" charset="0"/>
                <a:ea typeface="Calibri" panose="020F0502020204030204" pitchFamily="34" charset="0"/>
              </a:rPr>
              <a:t>Timer1</a:t>
            </a:r>
            <a:r>
              <a:rPr lang="en-US" sz="2400" dirty="0">
                <a:effectLst/>
                <a:latin typeface="Times New Roman" panose="02020603050405020304" pitchFamily="18" charset="0"/>
                <a:ea typeface="Calibri" panose="020F0502020204030204" pitchFamily="34" charset="0"/>
              </a:rPr>
              <a:t> of Atmega328 microcontroller to produce the resided output we will need for operating tens, which is assigned to pin “D9”.</a:t>
            </a:r>
          </a:p>
          <a:p>
            <a:pPr algn="just"/>
            <a:r>
              <a:rPr lang="en-US" sz="2400" b="1" i="1" dirty="0">
                <a:latin typeface="Times New Roman" panose="02020603050405020304" pitchFamily="18" charset="0"/>
                <a:cs typeface="Times New Roman" panose="02020603050405020304" pitchFamily="18" charset="0"/>
              </a:rPr>
              <a:t>Timer1</a:t>
            </a:r>
            <a:r>
              <a:rPr lang="en-US" sz="2400" dirty="0">
                <a:latin typeface="Times New Roman" panose="02020603050405020304" pitchFamily="18" charset="0"/>
                <a:cs typeface="Times New Roman" panose="02020603050405020304" pitchFamily="18" charset="0"/>
              </a:rPr>
              <a:t> library is a collection of routines for configuring the 16-bit hardware timer called Timer1 on the ATmega168/328.</a:t>
            </a:r>
          </a:p>
        </p:txBody>
      </p:sp>
      <p:pic>
        <p:nvPicPr>
          <p:cNvPr id="12" name="Content Placeholder 11" descr="Diagram, schematic&#10;&#10;Description automatically generated">
            <a:extLst>
              <a:ext uri="{FF2B5EF4-FFF2-40B4-BE49-F238E27FC236}">
                <a16:creationId xmlns:a16="http://schemas.microsoft.com/office/drawing/2014/main" id="{21375E21-56F1-44F4-82C9-4773BC83558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97216" y="2057089"/>
            <a:ext cx="5044440" cy="3188850"/>
          </a:xfrm>
        </p:spPr>
      </p:pic>
    </p:spTree>
    <p:extLst>
      <p:ext uri="{BB962C8B-B14F-4D97-AF65-F5344CB8AC3E}">
        <p14:creationId xmlns:p14="http://schemas.microsoft.com/office/powerpoint/2010/main" val="946129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25">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vert="horz" lIns="91440" tIns="45720" rIns="91440" bIns="45720" rtlCol="0" anchor="ctr">
            <a:normAutofit/>
          </a:bodyPr>
          <a:lstStyle/>
          <a:p>
            <a:r>
              <a:rPr lang="en-US" kern="1200" dirty="0">
                <a:solidFill>
                  <a:schemeClr val="accent5"/>
                </a:solidFill>
                <a:latin typeface="Times New Roman" panose="02020603050405020304" pitchFamily="18" charset="0"/>
                <a:cs typeface="Times New Roman" panose="02020603050405020304" pitchFamily="18" charset="0"/>
              </a:rPr>
              <a:t>Setting TENS value:</a:t>
            </a:r>
          </a:p>
        </p:txBody>
      </p:sp>
      <p:sp>
        <p:nvSpPr>
          <p:cNvPr id="28" name="Oval 2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
        <p:nvSpPr>
          <p:cNvPr id="4" name="Content Placeholder 3">
            <a:extLst>
              <a:ext uri="{FF2B5EF4-FFF2-40B4-BE49-F238E27FC236}">
                <a16:creationId xmlns:a16="http://schemas.microsoft.com/office/drawing/2014/main" id="{1093A300-2FF5-4BB3-AD11-2D9BBF3AB072}"/>
              </a:ext>
            </a:extLst>
          </p:cNvPr>
          <p:cNvSpPr>
            <a:spLocks noGrp="1"/>
          </p:cNvSpPr>
          <p:nvPr>
            <p:ph sz="half" idx="1"/>
          </p:nvPr>
        </p:nvSpPr>
        <p:spPr>
          <a:xfrm>
            <a:off x="838200" y="1696862"/>
            <a:ext cx="5181600" cy="4351338"/>
          </a:xfrm>
        </p:spPr>
        <p:txBody>
          <a:bodyPr anchor="ctr">
            <a:noAutofit/>
          </a:bodyPr>
          <a:lstStyle/>
          <a:p>
            <a:pPr algn="just"/>
            <a:r>
              <a:rPr lang="en-US" sz="2400" dirty="0">
                <a:effectLst/>
                <a:latin typeface="Times New Roman" panose="02020603050405020304" pitchFamily="18" charset="0"/>
                <a:ea typeface="Calibri" panose="020F0502020204030204" pitchFamily="34" charset="0"/>
              </a:rPr>
              <a:t>PWM (pin, duty, period)</a:t>
            </a:r>
          </a:p>
          <a:p>
            <a:pPr marL="457200" lvl="1" indent="0" algn="just">
              <a:buNone/>
            </a:pPr>
            <a:r>
              <a:rPr lang="en-US" dirty="0">
                <a:effectLst/>
                <a:latin typeface="Times New Roman" panose="02020603050405020304" pitchFamily="18" charset="0"/>
                <a:ea typeface="Calibri" panose="020F0502020204030204" pitchFamily="34" charset="0"/>
              </a:rPr>
              <a:t>this will be generating a PWM waveform on the pin9. </a:t>
            </a:r>
          </a:p>
        </p:txBody>
      </p:sp>
      <p:pic>
        <p:nvPicPr>
          <p:cNvPr id="12" name="Content Placeholder 11" descr="Diagram, schematic&#10;&#10;Description automatically generated">
            <a:extLst>
              <a:ext uri="{FF2B5EF4-FFF2-40B4-BE49-F238E27FC236}">
                <a16:creationId xmlns:a16="http://schemas.microsoft.com/office/drawing/2014/main" id="{21375E21-56F1-44F4-82C9-4773BC83558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39809" y="2205305"/>
            <a:ext cx="5044440" cy="3188850"/>
          </a:xfrm>
        </p:spPr>
      </p:pic>
    </p:spTree>
    <p:extLst>
      <p:ext uri="{BB962C8B-B14F-4D97-AF65-F5344CB8AC3E}">
        <p14:creationId xmlns:p14="http://schemas.microsoft.com/office/powerpoint/2010/main" val="3847823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a:latin typeface="Times New Roman" panose="02020603050405020304" pitchFamily="18" charset="0"/>
                <a:cs typeface="Times New Roman" panose="02020603050405020304" pitchFamily="18" charset="0"/>
              </a:rPr>
              <a:t>Setting TENS value: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Content Placeholder 12" descr="Graphical user interface, text, application, email&#10;&#10;Description automatically generated">
            <a:extLst>
              <a:ext uri="{FF2B5EF4-FFF2-40B4-BE49-F238E27FC236}">
                <a16:creationId xmlns:a16="http://schemas.microsoft.com/office/drawing/2014/main" id="{17048B9D-77B3-4B26-9E02-D654CDE92B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99" r="18782" b="13784"/>
          <a:stretch/>
        </p:blipFill>
        <p:spPr>
          <a:xfrm>
            <a:off x="2280745" y="1690688"/>
            <a:ext cx="7630510" cy="4221470"/>
          </a:xfrm>
        </p:spPr>
      </p:pic>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2598798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E44C-FA86-4F26-82BB-B8FF42C3E745}"/>
              </a:ext>
            </a:extLst>
          </p:cNvPr>
          <p:cNvSpPr>
            <a:spLocks noGrp="1"/>
          </p:cNvSpPr>
          <p:nvPr>
            <p:ph type="title"/>
          </p:nvPr>
        </p:nvSpPr>
        <p:spPr/>
        <p:txBody>
          <a:bodyPr/>
          <a:lstStyle/>
          <a:p>
            <a:r>
              <a:rPr lang="en-US" dirty="0">
                <a:solidFill>
                  <a:schemeClr val="accent5">
                    <a:lumMod val="50000"/>
                  </a:schemeClr>
                </a:solidFill>
                <a:latin typeface="Times New Roman" panose="02020603050405020304" pitchFamily="18" charset="0"/>
                <a:cs typeface="Times New Roman" panose="02020603050405020304" pitchFamily="18" charset="0"/>
              </a:rPr>
              <a:t>Team Members:</a:t>
            </a:r>
          </a:p>
        </p:txBody>
      </p:sp>
      <p:graphicFrame>
        <p:nvGraphicFramePr>
          <p:cNvPr id="6" name="Content Placeholder 5">
            <a:extLst>
              <a:ext uri="{FF2B5EF4-FFF2-40B4-BE49-F238E27FC236}">
                <a16:creationId xmlns:a16="http://schemas.microsoft.com/office/drawing/2014/main" id="{398C3C30-814F-4316-90CD-FC3EA624DD68}"/>
              </a:ext>
            </a:extLst>
          </p:cNvPr>
          <p:cNvGraphicFramePr>
            <a:graphicFrameLocks noGrp="1"/>
          </p:cNvGraphicFramePr>
          <p:nvPr>
            <p:ph idx="1"/>
            <p:extLst>
              <p:ext uri="{D42A27DB-BD31-4B8C-83A1-F6EECF244321}">
                <p14:modId xmlns:p14="http://schemas.microsoft.com/office/powerpoint/2010/main" val="4241057068"/>
              </p:ext>
            </p:extLst>
          </p:nvPr>
        </p:nvGraphicFramePr>
        <p:xfrm>
          <a:off x="360784" y="1027906"/>
          <a:ext cx="11470432" cy="5197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23" descr="Icon&#10;&#10;Description automatically generated">
            <a:extLst>
              <a:ext uri="{FF2B5EF4-FFF2-40B4-BE49-F238E27FC236}">
                <a16:creationId xmlns:a16="http://schemas.microsoft.com/office/drawing/2014/main" id="{56D44C6E-C061-4B39-82CA-8BD48DD10E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53800" y="6024074"/>
            <a:ext cx="548640" cy="548640"/>
          </a:xfrm>
          <a:prstGeom prst="rect">
            <a:avLst/>
          </a:prstGeom>
        </p:spPr>
      </p:pic>
      <p:pic>
        <p:nvPicPr>
          <p:cNvPr id="26" name="Picture 25">
            <a:extLst>
              <a:ext uri="{FF2B5EF4-FFF2-40B4-BE49-F238E27FC236}">
                <a16:creationId xmlns:a16="http://schemas.microsoft.com/office/drawing/2014/main" id="{EFF9B8E8-D435-4FE0-BAF4-71064DA3B4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784" y="6024074"/>
            <a:ext cx="548640" cy="548640"/>
          </a:xfrm>
          <a:prstGeom prst="rect">
            <a:avLst/>
          </a:prstGeom>
        </p:spPr>
      </p:pic>
      <p:pic>
        <p:nvPicPr>
          <p:cNvPr id="32" name="Picture 31" descr="Icon&#10;&#10;Description automatically generated">
            <a:extLst>
              <a:ext uri="{FF2B5EF4-FFF2-40B4-BE49-F238E27FC236}">
                <a16:creationId xmlns:a16="http://schemas.microsoft.com/office/drawing/2014/main" id="{64BF777A-98A5-40BE-862B-7E06E41BB6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33" name="Picture 32">
            <a:extLst>
              <a:ext uri="{FF2B5EF4-FFF2-40B4-BE49-F238E27FC236}">
                <a16:creationId xmlns:a16="http://schemas.microsoft.com/office/drawing/2014/main" id="{46D99B72-A5D3-4E34-946D-811AF4BD41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2355807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35">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Picture 30">
            <a:extLst>
              <a:ext uri="{FF2B5EF4-FFF2-40B4-BE49-F238E27FC236}">
                <a16:creationId xmlns:a16="http://schemas.microsoft.com/office/drawing/2014/main" id="{CB1AC845-5F18-443E-9EDB-1F451E183789}"/>
              </a:ext>
            </a:extLst>
          </p:cNvPr>
          <p:cNvPicPr/>
          <p:nvPr/>
        </p:nvPicPr>
        <p:blipFill rotWithShape="1">
          <a:blip r:embed="rId2">
            <a:extLst>
              <a:ext uri="{28A0092B-C50C-407E-A947-70E740481C1C}">
                <a14:useLocalDpi xmlns:a14="http://schemas.microsoft.com/office/drawing/2010/main" val="0"/>
              </a:ext>
            </a:extLst>
          </a:blip>
          <a:srcRect l="-1835" t="9657" r="707" b="34863"/>
          <a:stretch/>
        </p:blipFill>
        <p:spPr bwMode="auto">
          <a:xfrm>
            <a:off x="1460596" y="0"/>
            <a:ext cx="9375569" cy="685800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53640926-AAD7-44D8-BBD7-CCE9431645EC}">
              <a14:shadowObscured xmlns:a14="http://schemas.microsoft.com/office/drawing/2010/main"/>
            </a:ext>
          </a:extLst>
        </p:spPr>
      </p:pic>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2119668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a:normAutofit/>
          </a:bodyPr>
          <a:lstStyle/>
          <a:p>
            <a:r>
              <a:rPr lang="en-US" dirty="0">
                <a:solidFill>
                  <a:schemeClr val="accent5"/>
                </a:solidFill>
                <a:latin typeface="Times New Roman" panose="02020603050405020304" pitchFamily="18" charset="0"/>
                <a:cs typeface="Times New Roman" panose="02020603050405020304" pitchFamily="18" charset="0"/>
              </a:rPr>
              <a:t>Communication with HC-05: </a:t>
            </a:r>
          </a:p>
        </p:txBody>
      </p:sp>
      <p:sp>
        <p:nvSpPr>
          <p:cNvPr id="5" name="Content Placeholder 4">
            <a:extLst>
              <a:ext uri="{FF2B5EF4-FFF2-40B4-BE49-F238E27FC236}">
                <a16:creationId xmlns:a16="http://schemas.microsoft.com/office/drawing/2014/main" id="{0826A40D-6E29-4AF3-A2A8-5F464FF8172D}"/>
              </a:ext>
            </a:extLst>
          </p:cNvPr>
          <p:cNvSpPr>
            <a:spLocks noGrp="1"/>
          </p:cNvSpPr>
          <p:nvPr>
            <p:ph idx="1"/>
          </p:nvPr>
        </p:nvSpPr>
        <p:spPr>
          <a:xfrm>
            <a:off x="838200" y="1825625"/>
            <a:ext cx="5393361" cy="4351338"/>
          </a:xfrm>
        </p:spPr>
        <p:txBody>
          <a:bodyPr anchor="ctr">
            <a:normAutofit/>
          </a:bodyPr>
          <a:lstStyle/>
          <a:p>
            <a:r>
              <a:rPr lang="en-US" sz="2400" dirty="0">
                <a:latin typeface="Times New Roman" panose="02020603050405020304" pitchFamily="18" charset="0"/>
                <a:cs typeface="Times New Roman" panose="02020603050405020304" pitchFamily="18" charset="0"/>
              </a:rPr>
              <a:t>Hc-05 Bluetooth module is a special module which can add two-way (full-duplex) wireless functionality to projects. </a:t>
            </a:r>
          </a:p>
          <a:p>
            <a:endParaRPr lang="en-US" sz="2400" dirty="0">
              <a:latin typeface="Times New Roman" panose="02020603050405020304" pitchFamily="18" charset="0"/>
              <a:cs typeface="Times New Roman" panose="02020603050405020304" pitchFamily="18" charset="0"/>
            </a:endParaRPr>
          </a:p>
        </p:txBody>
      </p:sp>
      <p:pic>
        <p:nvPicPr>
          <p:cNvPr id="10" name="Picture 9" descr="A close-up of a credit card&#10;&#10;Description automatically generated with medium confidence">
            <a:extLst>
              <a:ext uri="{FF2B5EF4-FFF2-40B4-BE49-F238E27FC236}">
                <a16:creationId xmlns:a16="http://schemas.microsoft.com/office/drawing/2014/main" id="{E0278E77-9E8A-4161-B452-5CCD4DA53703}"/>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Picture 12" descr="Icon&#10;&#10;Description automatically generated">
            <a:extLst>
              <a:ext uri="{FF2B5EF4-FFF2-40B4-BE49-F238E27FC236}">
                <a16:creationId xmlns:a16="http://schemas.microsoft.com/office/drawing/2014/main" id="{CDCF5BE1-AAF8-43DE-A2AB-CC3C6632C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5" name="Picture 14">
            <a:extLst>
              <a:ext uri="{FF2B5EF4-FFF2-40B4-BE49-F238E27FC236}">
                <a16:creationId xmlns:a16="http://schemas.microsoft.com/office/drawing/2014/main" id="{F75C85C4-DD5D-4A24-B75F-E6A5B7CD9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184704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a:solidFill>
                  <a:schemeClr val="accent5"/>
                </a:solidFill>
                <a:latin typeface="Times New Roman" panose="02020603050405020304" pitchFamily="18" charset="0"/>
                <a:cs typeface="Times New Roman" panose="02020603050405020304" pitchFamily="18" charset="0"/>
              </a:rPr>
              <a:t>Communication with HC-05: </a:t>
            </a:r>
            <a:endParaRPr lang="en-US" kern="1200" dirty="0">
              <a:latin typeface="Times New Roman" panose="02020603050405020304" pitchFamily="18" charset="0"/>
              <a:cs typeface="Times New Roman" panose="02020603050405020304" pitchFamily="18" charset="0"/>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pic>
        <p:nvPicPr>
          <p:cNvPr id="16" name="Content Placeholder 11" descr="Text&#10;&#10;Description automatically generated">
            <a:extLst>
              <a:ext uri="{FF2B5EF4-FFF2-40B4-BE49-F238E27FC236}">
                <a16:creationId xmlns:a16="http://schemas.microsoft.com/office/drawing/2014/main" id="{14493E19-3567-4A7E-ACC3-FF2259986087}"/>
              </a:ext>
            </a:extLst>
          </p:cNvPr>
          <p:cNvPicPr>
            <a:picLocks noChangeAspect="1"/>
          </p:cNvPicPr>
          <p:nvPr/>
        </p:nvPicPr>
        <p:blipFill rotWithShape="1">
          <a:blip r:embed="rId4">
            <a:extLst>
              <a:ext uri="{28A0092B-C50C-407E-A947-70E740481C1C}">
                <a14:useLocalDpi xmlns:a14="http://schemas.microsoft.com/office/drawing/2010/main" val="0"/>
              </a:ext>
            </a:extLst>
          </a:blip>
          <a:srcRect b="15870"/>
          <a:stretch/>
        </p:blipFill>
        <p:spPr>
          <a:xfrm>
            <a:off x="1494697" y="1591878"/>
            <a:ext cx="9281531" cy="4222575"/>
          </a:xfrm>
          <a:prstGeom prst="rect">
            <a:avLst/>
          </a:prstGeom>
        </p:spPr>
      </p:pic>
    </p:spTree>
    <p:extLst>
      <p:ext uri="{BB962C8B-B14F-4D97-AF65-F5344CB8AC3E}">
        <p14:creationId xmlns:p14="http://schemas.microsoft.com/office/powerpoint/2010/main" val="3535973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a:normAutofit/>
          </a:bodyPr>
          <a:lstStyle/>
          <a:p>
            <a:r>
              <a:rPr lang="en-US" dirty="0">
                <a:solidFill>
                  <a:schemeClr val="accent5"/>
                </a:solidFill>
                <a:latin typeface="Times New Roman" panose="02020603050405020304" pitchFamily="18" charset="0"/>
                <a:cs typeface="Times New Roman" panose="02020603050405020304" pitchFamily="18" charset="0"/>
              </a:rPr>
              <a:t>Battery charge indicator:</a:t>
            </a:r>
          </a:p>
        </p:txBody>
      </p:sp>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Picture 12" descr="Icon&#10;&#10;Description automatically generated">
            <a:extLst>
              <a:ext uri="{FF2B5EF4-FFF2-40B4-BE49-F238E27FC236}">
                <a16:creationId xmlns:a16="http://schemas.microsoft.com/office/drawing/2014/main" id="{CDCF5BE1-AAF8-43DE-A2AB-CC3C6632C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5" name="Picture 14">
            <a:extLst>
              <a:ext uri="{FF2B5EF4-FFF2-40B4-BE49-F238E27FC236}">
                <a16:creationId xmlns:a16="http://schemas.microsoft.com/office/drawing/2014/main" id="{F75C85C4-DD5D-4A24-B75F-E6A5B7CD9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pic>
        <p:nvPicPr>
          <p:cNvPr id="11" name="Picture 10">
            <a:extLst>
              <a:ext uri="{FF2B5EF4-FFF2-40B4-BE49-F238E27FC236}">
                <a16:creationId xmlns:a16="http://schemas.microsoft.com/office/drawing/2014/main" id="{B4F63980-5CC2-4C1F-9420-2E9CBCE8DBDE}"/>
              </a:ext>
            </a:extLst>
          </p:cNvPr>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5600"/>
          <a:stretch/>
        </p:blipFill>
        <p:spPr bwMode="auto">
          <a:xfrm>
            <a:off x="2813400" y="1486924"/>
            <a:ext cx="5730240" cy="47650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063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a:solidFill>
                  <a:schemeClr val="accent5"/>
                </a:solidFill>
                <a:latin typeface="Times New Roman" panose="02020603050405020304" pitchFamily="18" charset="0"/>
                <a:cs typeface="Times New Roman" panose="02020603050405020304" pitchFamily="18" charset="0"/>
              </a:rPr>
              <a:t>Battery charge indicator:</a:t>
            </a:r>
            <a:endParaRPr lang="en-US" kern="1200" dirty="0">
              <a:latin typeface="Times New Roman" panose="02020603050405020304" pitchFamily="18" charset="0"/>
              <a:cs typeface="Times New Roman" panose="02020603050405020304" pitchFamily="18" charset="0"/>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pic>
        <p:nvPicPr>
          <p:cNvPr id="4" name="Picture 3">
            <a:extLst>
              <a:ext uri="{FF2B5EF4-FFF2-40B4-BE49-F238E27FC236}">
                <a16:creationId xmlns:a16="http://schemas.microsoft.com/office/drawing/2014/main" id="{EBABB8A4-A0BC-478F-8DE0-A041A66A5842}"/>
              </a:ext>
            </a:extLst>
          </p:cNvPr>
          <p:cNvPicPr>
            <a:picLocks noChangeAspect="1"/>
          </p:cNvPicPr>
          <p:nvPr/>
        </p:nvPicPr>
        <p:blipFill rotWithShape="1">
          <a:blip r:embed="rId4"/>
          <a:srcRect t="8622" r="3666" b="18990"/>
          <a:stretch/>
        </p:blipFill>
        <p:spPr>
          <a:xfrm>
            <a:off x="1382192" y="1690688"/>
            <a:ext cx="9427616" cy="3984834"/>
          </a:xfrm>
          <a:prstGeom prst="rect">
            <a:avLst/>
          </a:prstGeom>
        </p:spPr>
      </p:pic>
    </p:spTree>
    <p:extLst>
      <p:ext uri="{BB962C8B-B14F-4D97-AF65-F5344CB8AC3E}">
        <p14:creationId xmlns:p14="http://schemas.microsoft.com/office/powerpoint/2010/main" val="1136069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7CC709F-B17A-48F0-8930-4D5D1CB6F41D}"/>
              </a:ext>
            </a:extLst>
          </p:cNvPr>
          <p:cNvSpPr>
            <a:spLocks noGrp="1"/>
          </p:cNvSpPr>
          <p:nvPr>
            <p:ph type="ctrTitle"/>
          </p:nvPr>
        </p:nvSpPr>
        <p:spPr>
          <a:xfrm>
            <a:off x="3315031" y="2172242"/>
            <a:ext cx="5561938" cy="2513516"/>
          </a:xfrm>
        </p:spPr>
        <p:txBody>
          <a:bodyPr anchor="ctr">
            <a:normAutofit fontScale="90000"/>
          </a:bodyPr>
          <a:lstStyle/>
          <a:p>
            <a:r>
              <a:rPr lang="en-US" dirty="0">
                <a:solidFill>
                  <a:schemeClr val="accent5"/>
                </a:solidFill>
                <a:latin typeface="Times New Roman" panose="02020603050405020304" pitchFamily="18" charset="0"/>
                <a:cs typeface="Times New Roman" panose="02020603050405020304" pitchFamily="18" charset="0"/>
              </a:rPr>
              <a:t>PCB</a:t>
            </a:r>
            <a:br>
              <a:rPr lang="en-US"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&amp;</a:t>
            </a:r>
            <a:br>
              <a:rPr lang="en-US"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Circuit</a:t>
            </a:r>
          </a:p>
        </p:txBody>
      </p:sp>
      <p:sp>
        <p:nvSpPr>
          <p:cNvPr id="30" name="Arc 2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3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84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2">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a:normAutofit/>
          </a:bodyPr>
          <a:lstStyle/>
          <a:p>
            <a:r>
              <a:rPr lang="en-US" dirty="0">
                <a:solidFill>
                  <a:schemeClr val="accent5"/>
                </a:solidFill>
                <a:latin typeface="Times New Roman" panose="02020603050405020304" pitchFamily="18" charset="0"/>
                <a:cs typeface="Times New Roman" panose="02020603050405020304" pitchFamily="18" charset="0"/>
              </a:rPr>
              <a:t>Why PCB design?</a:t>
            </a:r>
          </a:p>
        </p:txBody>
      </p:sp>
      <p:graphicFrame>
        <p:nvGraphicFramePr>
          <p:cNvPr id="33" name="Content Placeholder 4">
            <a:extLst>
              <a:ext uri="{FF2B5EF4-FFF2-40B4-BE49-F238E27FC236}">
                <a16:creationId xmlns:a16="http://schemas.microsoft.com/office/drawing/2014/main" id="{14A28140-B386-4E0E-8B7F-AAB67F62A565}"/>
              </a:ext>
            </a:extLst>
          </p:cNvPr>
          <p:cNvGraphicFramePr>
            <a:graphicFrameLocks noGrp="1"/>
          </p:cNvGraphicFramePr>
          <p:nvPr>
            <p:ph idx="1"/>
            <p:extLst>
              <p:ext uri="{D42A27DB-BD31-4B8C-83A1-F6EECF244321}">
                <p14:modId xmlns:p14="http://schemas.microsoft.com/office/powerpoint/2010/main" val="2480976427"/>
              </p:ext>
            </p:extLst>
          </p:nvPr>
        </p:nvGraphicFramePr>
        <p:xfrm>
          <a:off x="838200" y="1825625"/>
          <a:ext cx="544824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6" descr="Microchips on a circuit board">
            <a:extLst>
              <a:ext uri="{FF2B5EF4-FFF2-40B4-BE49-F238E27FC236}">
                <a16:creationId xmlns:a16="http://schemas.microsoft.com/office/drawing/2014/main" id="{3146B927-CB4D-48D7-9AA3-E9421B229F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2500" r="12500"/>
          <a:stretch/>
        </p:blipFill>
        <p:spPr bwMode="auto">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Picture 16" descr="Icon&#10;&#10;Description automatically generated">
            <a:extLst>
              <a:ext uri="{FF2B5EF4-FFF2-40B4-BE49-F238E27FC236}">
                <a16:creationId xmlns:a16="http://schemas.microsoft.com/office/drawing/2014/main" id="{8B7866D1-687F-47C6-AA36-5862B0319A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8" name="Picture 17">
            <a:extLst>
              <a:ext uri="{FF2B5EF4-FFF2-40B4-BE49-F238E27FC236}">
                <a16:creationId xmlns:a16="http://schemas.microsoft.com/office/drawing/2014/main" id="{40DE8F41-2D6F-448D-BE60-5E5B20B813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2679588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2">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a:normAutofit/>
          </a:bodyPr>
          <a:lstStyle/>
          <a:p>
            <a:r>
              <a:rPr lang="en-US" dirty="0">
                <a:solidFill>
                  <a:schemeClr val="accent5"/>
                </a:solidFill>
                <a:latin typeface="Times New Roman" panose="02020603050405020304" pitchFamily="18" charset="0"/>
                <a:cs typeface="Times New Roman" panose="02020603050405020304" pitchFamily="18" charset="0"/>
              </a:rPr>
              <a:t>Software designing selected: </a:t>
            </a:r>
          </a:p>
        </p:txBody>
      </p:sp>
      <p:pic>
        <p:nvPicPr>
          <p:cNvPr id="13" name="Picture 6">
            <a:extLst>
              <a:ext uri="{FF2B5EF4-FFF2-40B4-BE49-F238E27FC236}">
                <a16:creationId xmlns:a16="http://schemas.microsoft.com/office/drawing/2014/main" id="{3146B927-CB4D-48D7-9AA3-E9421B229F5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2842" t="1732" r="13094"/>
          <a:stretch/>
        </p:blipFill>
        <p:spPr bwMode="auto">
          <a:xfrm>
            <a:off x="7524285" y="2682975"/>
            <a:ext cx="3110040" cy="30665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Picture 16" descr="Icon&#10;&#10;Description automatically generated">
            <a:extLst>
              <a:ext uri="{FF2B5EF4-FFF2-40B4-BE49-F238E27FC236}">
                <a16:creationId xmlns:a16="http://schemas.microsoft.com/office/drawing/2014/main" id="{8B7866D1-687F-47C6-AA36-5862B0319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8" name="Picture 17">
            <a:extLst>
              <a:ext uri="{FF2B5EF4-FFF2-40B4-BE49-F238E27FC236}">
                <a16:creationId xmlns:a16="http://schemas.microsoft.com/office/drawing/2014/main" id="{40DE8F41-2D6F-448D-BE60-5E5B20B81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
        <p:nvSpPr>
          <p:cNvPr id="4" name="Content Placeholder 3">
            <a:extLst>
              <a:ext uri="{FF2B5EF4-FFF2-40B4-BE49-F238E27FC236}">
                <a16:creationId xmlns:a16="http://schemas.microsoft.com/office/drawing/2014/main" id="{B4E5954A-29F6-4D3A-95FB-C3CC268B0FAB}"/>
              </a:ext>
            </a:extLst>
          </p:cNvPr>
          <p:cNvSpPr>
            <a:spLocks noGrp="1"/>
          </p:cNvSpPr>
          <p:nvPr>
            <p:ph idx="1"/>
          </p:nvPr>
        </p:nvSpPr>
        <p:spPr>
          <a:xfrm>
            <a:off x="838200" y="1825625"/>
            <a:ext cx="5861230" cy="4351338"/>
          </a:xfrm>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Using proteus since it has some features which help us in design: </a:t>
            </a:r>
          </a:p>
          <a:p>
            <a:pPr lvl="1">
              <a:lnSpc>
                <a:spcPct val="150000"/>
              </a:lnSpc>
            </a:pPr>
            <a:r>
              <a:rPr lang="en-US" dirty="0">
                <a:effectLst/>
                <a:latin typeface="Times New Roman" panose="02020603050405020304" pitchFamily="18" charset="0"/>
                <a:ea typeface="Calibri" panose="020F0502020204030204" pitchFamily="34" charset="0"/>
              </a:rPr>
              <a:t>Schematic drawing</a:t>
            </a:r>
          </a:p>
          <a:p>
            <a:pPr lvl="1">
              <a:lnSpc>
                <a:spcPct val="150000"/>
              </a:lnSpc>
            </a:pPr>
            <a:r>
              <a:rPr lang="en-US" dirty="0">
                <a:effectLst/>
                <a:latin typeface="Times New Roman" panose="02020603050405020304" pitchFamily="18" charset="0"/>
                <a:ea typeface="Calibri" panose="020F0502020204030204" pitchFamily="34" charset="0"/>
              </a:rPr>
              <a:t>Simulation</a:t>
            </a:r>
            <a:endParaRPr lang="en-US" dirty="0">
              <a:latin typeface="Times New Roman" panose="02020603050405020304" pitchFamily="18" charset="0"/>
              <a:ea typeface="Calibri" panose="020F0502020204030204" pitchFamily="34" charset="0"/>
            </a:endParaRPr>
          </a:p>
          <a:p>
            <a:pPr lvl="1">
              <a:lnSpc>
                <a:spcPct val="150000"/>
              </a:lnSpc>
            </a:pPr>
            <a:r>
              <a:rPr lang="en-US" dirty="0">
                <a:effectLst/>
                <a:latin typeface="Times New Roman" panose="02020603050405020304" pitchFamily="18" charset="0"/>
                <a:ea typeface="Calibri" panose="020F0502020204030204" pitchFamily="34" charset="0"/>
              </a:rPr>
              <a:t>Designing PCB</a:t>
            </a:r>
          </a:p>
          <a:p>
            <a:pPr lvl="1">
              <a:lnSpc>
                <a:spcPct val="150000"/>
              </a:lnSpc>
            </a:pPr>
            <a:r>
              <a:rPr lang="en-US" dirty="0">
                <a:effectLst/>
                <a:latin typeface="Times New Roman" panose="02020603050405020304" pitchFamily="18" charset="0"/>
                <a:ea typeface="Calibri" panose="020F0502020204030204" pitchFamily="34" charset="0"/>
              </a:rPr>
              <a:t>3D visualization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8295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25">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vert="horz" lIns="91440" tIns="45720" rIns="91440" bIns="45720" rtlCol="0" anchor="ctr">
            <a:normAutofit/>
          </a:bodyPr>
          <a:lstStyle/>
          <a:p>
            <a:r>
              <a:rPr lang="en-US" kern="1200" dirty="0">
                <a:solidFill>
                  <a:schemeClr val="accent5"/>
                </a:solidFill>
                <a:latin typeface="Times New Roman" panose="02020603050405020304" pitchFamily="18" charset="0"/>
                <a:cs typeface="Times New Roman" panose="02020603050405020304" pitchFamily="18" charset="0"/>
              </a:rPr>
              <a:t>Electrical Circuit: </a:t>
            </a:r>
          </a:p>
        </p:txBody>
      </p:sp>
      <p:sp>
        <p:nvSpPr>
          <p:cNvPr id="28" name="Oval 2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graphicFrame>
        <p:nvGraphicFramePr>
          <p:cNvPr id="3" name="Content Placeholder 2">
            <a:extLst>
              <a:ext uri="{FF2B5EF4-FFF2-40B4-BE49-F238E27FC236}">
                <a16:creationId xmlns:a16="http://schemas.microsoft.com/office/drawing/2014/main" id="{439924DF-EDAD-41EB-94F3-598291D705BC}"/>
              </a:ext>
            </a:extLst>
          </p:cNvPr>
          <p:cNvGraphicFramePr>
            <a:graphicFrameLocks noGrp="1"/>
          </p:cNvGraphicFramePr>
          <p:nvPr>
            <p:ph sz="half" idx="1"/>
            <p:extLst>
              <p:ext uri="{D42A27DB-BD31-4B8C-83A1-F6EECF244321}">
                <p14:modId xmlns:p14="http://schemas.microsoft.com/office/powerpoint/2010/main" val="25808362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Content Placeholder 11" descr="Diagram, schematic&#10;&#10;Description automatically generated">
            <a:extLst>
              <a:ext uri="{FF2B5EF4-FFF2-40B4-BE49-F238E27FC236}">
                <a16:creationId xmlns:a16="http://schemas.microsoft.com/office/drawing/2014/main" id="{21375E21-56F1-44F4-82C9-4773BC835589}"/>
              </a:ext>
            </a:extLst>
          </p:cNvPr>
          <p:cNvPicPr>
            <a:picLocks noGrp="1" noChangeAspect="1"/>
          </p:cNvPicPr>
          <p:nvPr>
            <p:ph sz="half" idx="2"/>
          </p:nvPr>
        </p:nvPicPr>
        <p:blipFill>
          <a:blip r:embed="rId9">
            <a:extLst>
              <a:ext uri="{28A0092B-C50C-407E-A947-70E740481C1C}">
                <a14:useLocalDpi xmlns:a14="http://schemas.microsoft.com/office/drawing/2010/main" val="0"/>
              </a:ext>
            </a:extLst>
          </a:blip>
          <a:stretch>
            <a:fillRect/>
          </a:stretch>
        </p:blipFill>
        <p:spPr>
          <a:xfrm>
            <a:off x="6497216" y="2057089"/>
            <a:ext cx="5044440" cy="3188850"/>
          </a:xfrm>
        </p:spPr>
      </p:pic>
    </p:spTree>
    <p:extLst>
      <p:ext uri="{BB962C8B-B14F-4D97-AF65-F5344CB8AC3E}">
        <p14:creationId xmlns:p14="http://schemas.microsoft.com/office/powerpoint/2010/main" val="3618797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25">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vert="horz" lIns="91440" tIns="45720" rIns="91440" bIns="45720" rtlCol="0" anchor="ctr">
            <a:normAutofit/>
          </a:bodyPr>
          <a:lstStyle/>
          <a:p>
            <a:r>
              <a:rPr lang="en-US" kern="1200" dirty="0">
                <a:solidFill>
                  <a:schemeClr val="accent5"/>
                </a:solidFill>
                <a:latin typeface="Times New Roman" panose="02020603050405020304" pitchFamily="18" charset="0"/>
                <a:cs typeface="Times New Roman" panose="02020603050405020304" pitchFamily="18" charset="0"/>
              </a:rPr>
              <a:t>Electrical Circuit: </a:t>
            </a:r>
            <a:br>
              <a:rPr lang="en-US" kern="1200" dirty="0">
                <a:solidFill>
                  <a:schemeClr val="accent5"/>
                </a:solidFill>
                <a:latin typeface="Times New Roman" panose="02020603050405020304" pitchFamily="18" charset="0"/>
                <a:cs typeface="Times New Roman" panose="02020603050405020304" pitchFamily="18" charset="0"/>
              </a:rPr>
            </a:br>
            <a:r>
              <a:rPr lang="en-US" sz="4000" kern="1200" dirty="0">
                <a:solidFill>
                  <a:schemeClr val="accent5"/>
                </a:solidFill>
                <a:latin typeface="Times New Roman" panose="02020603050405020304" pitchFamily="18" charset="0"/>
                <a:cs typeface="Times New Roman" panose="02020603050405020304" pitchFamily="18" charset="0"/>
              </a:rPr>
              <a:t>1. Arduino Nano: </a:t>
            </a:r>
            <a:endParaRPr lang="en-US" kern="1200" dirty="0">
              <a:solidFill>
                <a:schemeClr val="accent5"/>
              </a:solidFill>
              <a:latin typeface="Times New Roman" panose="02020603050405020304" pitchFamily="18" charset="0"/>
              <a:cs typeface="Times New Roman" panose="02020603050405020304" pitchFamily="18" charset="0"/>
            </a:endParaRPr>
          </a:p>
        </p:txBody>
      </p:sp>
      <p:sp>
        <p:nvSpPr>
          <p:cNvPr id="28" name="Oval 2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pic>
        <p:nvPicPr>
          <p:cNvPr id="14" name="Content Placeholder 13">
            <a:extLst>
              <a:ext uri="{FF2B5EF4-FFF2-40B4-BE49-F238E27FC236}">
                <a16:creationId xmlns:a16="http://schemas.microsoft.com/office/drawing/2014/main" id="{2997FD85-38F9-4E18-A581-B8FE550F206E}"/>
              </a:ext>
            </a:extLst>
          </p:cNvPr>
          <p:cNvPicPr>
            <a:picLocks noGrp="1"/>
          </p:cNvPicPr>
          <p:nvPr>
            <p:ph sz="half" idx="2"/>
          </p:nvPr>
        </p:nvPicPr>
        <p:blipFill>
          <a:blip r:embed="rId4">
            <a:extLst>
              <a:ext uri="{28A0092B-C50C-407E-A947-70E740481C1C}">
                <a14:useLocalDpi xmlns:a14="http://schemas.microsoft.com/office/drawing/2010/main" val="0"/>
              </a:ext>
            </a:extLst>
          </a:blip>
          <a:stretch>
            <a:fillRect/>
          </a:stretch>
        </p:blipFill>
        <p:spPr>
          <a:xfrm>
            <a:off x="7796708" y="1302286"/>
            <a:ext cx="2714922" cy="2972058"/>
          </a:xfrm>
          <a:prstGeom prst="rect">
            <a:avLst/>
          </a:prstGeom>
        </p:spPr>
      </p:pic>
      <p:sp>
        <p:nvSpPr>
          <p:cNvPr id="16" name="Content Placeholder 15">
            <a:extLst>
              <a:ext uri="{FF2B5EF4-FFF2-40B4-BE49-F238E27FC236}">
                <a16:creationId xmlns:a16="http://schemas.microsoft.com/office/drawing/2014/main" id="{C954A24D-30B0-4C5A-A12E-B2EBDD78DEDC}"/>
              </a:ext>
            </a:extLst>
          </p:cNvPr>
          <p:cNvSpPr>
            <a:spLocks noGrp="1"/>
          </p:cNvSpPr>
          <p:nvPr>
            <p:ph sz="half" idx="1"/>
          </p:nvPr>
        </p:nvSpPr>
        <p:spPr>
          <a:xfrm>
            <a:off x="1062435" y="1890782"/>
            <a:ext cx="5181600" cy="4351338"/>
          </a:xfrm>
        </p:spPr>
        <p:txBody>
          <a:bodyPr anchor="ctr"/>
          <a:lstStyle/>
          <a:p>
            <a:pPr>
              <a:lnSpc>
                <a:spcPct val="150000"/>
              </a:lnSpc>
            </a:pPr>
            <a:r>
              <a:rPr lang="en-US" sz="2800" dirty="0">
                <a:latin typeface="Times New Roman" panose="02020603050405020304" pitchFamily="18" charset="0"/>
                <a:cs typeface="Times New Roman" panose="02020603050405020304" pitchFamily="18" charset="0"/>
              </a:rPr>
              <a:t>The main component that will output a desired signal through timer 1 on pin 9.</a:t>
            </a:r>
          </a:p>
          <a:p>
            <a:pPr marL="0" indent="0">
              <a:buNone/>
            </a:pPr>
            <a:endParaRPr lang="en-US" dirty="0"/>
          </a:p>
        </p:txBody>
      </p:sp>
      <p:pic>
        <p:nvPicPr>
          <p:cNvPr id="22" name="Picture 21">
            <a:extLst>
              <a:ext uri="{FF2B5EF4-FFF2-40B4-BE49-F238E27FC236}">
                <a16:creationId xmlns:a16="http://schemas.microsoft.com/office/drawing/2014/main" id="{2DCFF6D1-76ED-4169-AF0A-7CFB12718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6708" y="4274344"/>
            <a:ext cx="2714922" cy="2085262"/>
          </a:xfrm>
          <a:prstGeom prst="rect">
            <a:avLst/>
          </a:prstGeom>
        </p:spPr>
      </p:pic>
    </p:spTree>
    <p:extLst>
      <p:ext uri="{BB962C8B-B14F-4D97-AF65-F5344CB8AC3E}">
        <p14:creationId xmlns:p14="http://schemas.microsoft.com/office/powerpoint/2010/main" val="605548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a:xfrm>
            <a:off x="436984" y="2766218"/>
            <a:ext cx="10515600" cy="1325563"/>
          </a:xfrm>
        </p:spPr>
        <p:txBody>
          <a:bodyPr/>
          <a:lstStyle/>
          <a:p>
            <a:r>
              <a:rPr lang="en-US" dirty="0">
                <a:solidFill>
                  <a:schemeClr val="accent5"/>
                </a:solidFill>
                <a:latin typeface="Times New Roman" panose="02020603050405020304" pitchFamily="18" charset="0"/>
                <a:cs typeface="Times New Roman" panose="02020603050405020304" pitchFamily="18" charset="0"/>
              </a:rPr>
              <a:t>Agenda:</a:t>
            </a:r>
          </a:p>
        </p:txBody>
      </p:sp>
      <p:graphicFrame>
        <p:nvGraphicFramePr>
          <p:cNvPr id="4" name="Content Placeholder 3">
            <a:extLst>
              <a:ext uri="{FF2B5EF4-FFF2-40B4-BE49-F238E27FC236}">
                <a16:creationId xmlns:a16="http://schemas.microsoft.com/office/drawing/2014/main" id="{26CC7256-4584-4EB5-8E9E-7DFD8D1A34C8}"/>
              </a:ext>
            </a:extLst>
          </p:cNvPr>
          <p:cNvGraphicFramePr>
            <a:graphicFrameLocks noGrp="1"/>
          </p:cNvGraphicFramePr>
          <p:nvPr>
            <p:ph idx="1"/>
            <p:extLst>
              <p:ext uri="{D42A27DB-BD31-4B8C-83A1-F6EECF244321}">
                <p14:modId xmlns:p14="http://schemas.microsoft.com/office/powerpoint/2010/main" val="742404661"/>
              </p:ext>
            </p:extLst>
          </p:nvPr>
        </p:nvGraphicFramePr>
        <p:xfrm>
          <a:off x="3135086" y="541173"/>
          <a:ext cx="8023766" cy="577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2963935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106" name="Picture 4105">
            <a:extLst>
              <a:ext uri="{FF2B5EF4-FFF2-40B4-BE49-F238E27FC236}">
                <a16:creationId xmlns:a16="http://schemas.microsoft.com/office/drawing/2014/main" id="{A03E7239-FF3C-4379-97D1-2A6ADB931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26516" y="1792518"/>
            <a:ext cx="5065483" cy="5065483"/>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84" name="Arc 83">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098" name="Title 1">
            <a:extLst>
              <a:ext uri="{FF2B5EF4-FFF2-40B4-BE49-F238E27FC236}">
                <a16:creationId xmlns:a16="http://schemas.microsoft.com/office/drawing/2014/main" id="{AA9023CA-A20B-4127-8019-6862F0B83500}"/>
              </a:ext>
            </a:extLst>
          </p:cNvPr>
          <p:cNvSpPr>
            <a:spLocks noGrp="1" noChangeArrowheads="1"/>
          </p:cNvSpPr>
          <p:nvPr>
            <p:ph type="title"/>
          </p:nvPr>
        </p:nvSpPr>
        <p:spPr>
          <a:xfrm>
            <a:off x="838200" y="365125"/>
            <a:ext cx="10515599" cy="1325563"/>
          </a:xfrm>
        </p:spPr>
        <p:txBody>
          <a:bodyPr>
            <a:normAutofit/>
          </a:bodyPr>
          <a:lstStyle/>
          <a:p>
            <a:pPr eaLnBrk="1" hangingPunct="1"/>
            <a:r>
              <a:rPr lang="en-US" kern="1200" dirty="0">
                <a:solidFill>
                  <a:schemeClr val="accent5"/>
                </a:solidFill>
                <a:latin typeface="Times New Roman" panose="02020603050405020304" pitchFamily="18" charset="0"/>
                <a:cs typeface="Times New Roman" panose="02020603050405020304" pitchFamily="18" charset="0"/>
              </a:rPr>
              <a:t>Electrical Circuit: </a:t>
            </a:r>
            <a:br>
              <a:rPr lang="en-US" kern="1200" dirty="0">
                <a:solidFill>
                  <a:schemeClr val="accent5"/>
                </a:solidFill>
                <a:latin typeface="Times New Roman" panose="02020603050405020304" pitchFamily="18" charset="0"/>
                <a:cs typeface="Times New Roman" panose="02020603050405020304" pitchFamily="18" charset="0"/>
              </a:rPr>
            </a:br>
            <a:r>
              <a:rPr lang="en-US" sz="4000" dirty="0">
                <a:solidFill>
                  <a:schemeClr val="accent5"/>
                </a:solidFill>
                <a:latin typeface="Times New Roman" panose="02020603050405020304" pitchFamily="18" charset="0"/>
                <a:cs typeface="Times New Roman" panose="02020603050405020304" pitchFamily="18" charset="0"/>
              </a:rPr>
              <a:t>2</a:t>
            </a:r>
            <a:r>
              <a:rPr lang="en-US" sz="4000" kern="1200" dirty="0">
                <a:solidFill>
                  <a:schemeClr val="accent5"/>
                </a:solidFill>
                <a:latin typeface="Times New Roman" panose="02020603050405020304" pitchFamily="18" charset="0"/>
                <a:cs typeface="Times New Roman" panose="02020603050405020304" pitchFamily="18" charset="0"/>
              </a:rPr>
              <a:t>. Transistors:  </a:t>
            </a:r>
            <a:endParaRPr lang="en-US" altLang="en-US" dirty="0">
              <a:solidFill>
                <a:schemeClr val="accent5"/>
              </a:solidFill>
              <a:latin typeface="Times New Roman" panose="02020603050405020304" pitchFamily="18" charset="0"/>
              <a:cs typeface="Times New Roman" panose="02020603050405020304" pitchFamily="18" charset="0"/>
            </a:endParaRPr>
          </a:p>
        </p:txBody>
      </p:sp>
      <p:sp>
        <p:nvSpPr>
          <p:cNvPr id="86" name="Oval 85">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9FBAB5CE-2022-43AC-B179-53F4FC5CD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210760"/>
            <a:ext cx="548640" cy="548640"/>
          </a:xfrm>
          <a:prstGeom prst="rect">
            <a:avLst/>
          </a:prstGeom>
        </p:spPr>
      </p:pic>
      <p:pic>
        <p:nvPicPr>
          <p:cNvPr id="9" name="Picture 8">
            <a:extLst>
              <a:ext uri="{FF2B5EF4-FFF2-40B4-BE49-F238E27FC236}">
                <a16:creationId xmlns:a16="http://schemas.microsoft.com/office/drawing/2014/main" id="{6B52695C-1F1C-4F2A-BD68-E4A44B637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210760"/>
            <a:ext cx="548640" cy="548640"/>
          </a:xfrm>
          <a:prstGeom prst="rect">
            <a:avLst/>
          </a:prstGeom>
        </p:spPr>
      </p:pic>
      <p:graphicFrame>
        <p:nvGraphicFramePr>
          <p:cNvPr id="7" name="Content Placeholder 6">
            <a:extLst>
              <a:ext uri="{FF2B5EF4-FFF2-40B4-BE49-F238E27FC236}">
                <a16:creationId xmlns:a16="http://schemas.microsoft.com/office/drawing/2014/main" id="{EC04BF60-54F9-437B-9994-4424ACBA1395}"/>
              </a:ext>
            </a:extLst>
          </p:cNvPr>
          <p:cNvGraphicFramePr>
            <a:graphicFrameLocks noGrp="1"/>
          </p:cNvGraphicFramePr>
          <p:nvPr>
            <p:ph idx="1"/>
            <p:extLst>
              <p:ext uri="{D42A27DB-BD31-4B8C-83A1-F6EECF244321}">
                <p14:modId xmlns:p14="http://schemas.microsoft.com/office/powerpoint/2010/main" val="2221943282"/>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25628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98" name="Title 1">
            <a:extLst>
              <a:ext uri="{FF2B5EF4-FFF2-40B4-BE49-F238E27FC236}">
                <a16:creationId xmlns:a16="http://schemas.microsoft.com/office/drawing/2014/main" id="{AA9023CA-A20B-4127-8019-6862F0B83500}"/>
              </a:ext>
            </a:extLst>
          </p:cNvPr>
          <p:cNvSpPr>
            <a:spLocks noGrp="1" noChangeArrowheads="1"/>
          </p:cNvSpPr>
          <p:nvPr>
            <p:ph type="title"/>
          </p:nvPr>
        </p:nvSpPr>
        <p:spPr>
          <a:xfrm>
            <a:off x="838200" y="365125"/>
            <a:ext cx="10515599" cy="1325563"/>
          </a:xfrm>
        </p:spPr>
        <p:txBody>
          <a:bodyPr>
            <a:normAutofit/>
          </a:bodyPr>
          <a:lstStyle/>
          <a:p>
            <a:pPr eaLnBrk="1" hangingPunct="1"/>
            <a:r>
              <a:rPr lang="en-US" kern="1200" dirty="0">
                <a:solidFill>
                  <a:schemeClr val="accent5"/>
                </a:solidFill>
                <a:latin typeface="Times New Roman" panose="02020603050405020304" pitchFamily="18" charset="0"/>
                <a:cs typeface="Times New Roman" panose="02020603050405020304" pitchFamily="18" charset="0"/>
              </a:rPr>
              <a:t>Electrical Circuit: </a:t>
            </a:r>
            <a:br>
              <a:rPr lang="en-US" kern="1200"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3</a:t>
            </a:r>
            <a:r>
              <a:rPr lang="en-US" kern="1200" dirty="0">
                <a:solidFill>
                  <a:schemeClr val="accent5"/>
                </a:solidFill>
                <a:latin typeface="Times New Roman" panose="02020603050405020304" pitchFamily="18" charset="0"/>
                <a:cs typeface="Times New Roman" panose="02020603050405020304" pitchFamily="18" charset="0"/>
              </a:rPr>
              <a:t>. Potentiometer:  </a:t>
            </a:r>
            <a:endParaRPr lang="en-US" altLang="en-US"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D28EFB-3BF4-4FC7-B6CC-FCB192D19B6A}"/>
              </a:ext>
            </a:extLst>
          </p:cNvPr>
          <p:cNvSpPr>
            <a:spLocks noGrp="1"/>
          </p:cNvSpPr>
          <p:nvPr>
            <p:ph idx="1"/>
          </p:nvPr>
        </p:nvSpPr>
        <p:spPr>
          <a:xfrm>
            <a:off x="838200" y="1825625"/>
            <a:ext cx="5393361" cy="4351338"/>
          </a:xfrm>
        </p:spPr>
        <p:txBody>
          <a:bodyPr anchor="ctr">
            <a:normAutofit/>
          </a:bodyPr>
          <a:lstStyle/>
          <a:p>
            <a:pPr>
              <a:lnSpc>
                <a:spcPct val="150000"/>
              </a:lnSpc>
            </a:pPr>
            <a:r>
              <a:rPr lang="en-US" dirty="0">
                <a:latin typeface="Times New Roman" panose="02020603050405020304" pitchFamily="18" charset="0"/>
                <a:cs typeface="Times New Roman" panose="02020603050405020304" pitchFamily="18" charset="0"/>
              </a:rPr>
              <a:t>Which lies between T1 &amp; T2 act as voltage divider and determine the output intensify of T2.</a:t>
            </a:r>
          </a:p>
        </p:txBody>
      </p:sp>
      <p:pic>
        <p:nvPicPr>
          <p:cNvPr id="4106" name="Picture 4105">
            <a:extLst>
              <a:ext uri="{FF2B5EF4-FFF2-40B4-BE49-F238E27FC236}">
                <a16:creationId xmlns:a16="http://schemas.microsoft.com/office/drawing/2014/main" id="{A03E7239-FF3C-4379-97D1-2A6ADB93157F}"/>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9FBAB5CE-2022-43AC-B179-53F4FC5CD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210760"/>
            <a:ext cx="548640" cy="548640"/>
          </a:xfrm>
          <a:prstGeom prst="rect">
            <a:avLst/>
          </a:prstGeom>
        </p:spPr>
      </p:pic>
      <p:pic>
        <p:nvPicPr>
          <p:cNvPr id="9" name="Picture 8">
            <a:extLst>
              <a:ext uri="{FF2B5EF4-FFF2-40B4-BE49-F238E27FC236}">
                <a16:creationId xmlns:a16="http://schemas.microsoft.com/office/drawing/2014/main" id="{6B52695C-1F1C-4F2A-BD68-E4A44B637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210760"/>
            <a:ext cx="548640" cy="548640"/>
          </a:xfrm>
          <a:prstGeom prst="rect">
            <a:avLst/>
          </a:prstGeom>
        </p:spPr>
      </p:pic>
    </p:spTree>
    <p:extLst>
      <p:ext uri="{BB962C8B-B14F-4D97-AF65-F5344CB8AC3E}">
        <p14:creationId xmlns:p14="http://schemas.microsoft.com/office/powerpoint/2010/main" val="309868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98" name="Title 1">
            <a:extLst>
              <a:ext uri="{FF2B5EF4-FFF2-40B4-BE49-F238E27FC236}">
                <a16:creationId xmlns:a16="http://schemas.microsoft.com/office/drawing/2014/main" id="{AA9023CA-A20B-4127-8019-6862F0B83500}"/>
              </a:ext>
            </a:extLst>
          </p:cNvPr>
          <p:cNvSpPr>
            <a:spLocks noGrp="1" noChangeArrowheads="1"/>
          </p:cNvSpPr>
          <p:nvPr>
            <p:ph type="title"/>
          </p:nvPr>
        </p:nvSpPr>
        <p:spPr>
          <a:xfrm>
            <a:off x="838200" y="365125"/>
            <a:ext cx="10515599" cy="1325563"/>
          </a:xfrm>
        </p:spPr>
        <p:txBody>
          <a:bodyPr>
            <a:normAutofit/>
          </a:bodyPr>
          <a:lstStyle/>
          <a:p>
            <a:pPr eaLnBrk="1" hangingPunct="1"/>
            <a:r>
              <a:rPr lang="en-US" kern="1200" dirty="0">
                <a:solidFill>
                  <a:schemeClr val="accent5"/>
                </a:solidFill>
                <a:latin typeface="Times New Roman" panose="02020603050405020304" pitchFamily="18" charset="0"/>
                <a:cs typeface="Times New Roman" panose="02020603050405020304" pitchFamily="18" charset="0"/>
              </a:rPr>
              <a:t>Electrical Circuit: </a:t>
            </a:r>
            <a:br>
              <a:rPr lang="en-US" kern="1200"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4</a:t>
            </a:r>
            <a:r>
              <a:rPr lang="en-US" kern="1200" dirty="0">
                <a:solidFill>
                  <a:schemeClr val="accent5"/>
                </a:solidFill>
                <a:latin typeface="Times New Roman" panose="02020603050405020304" pitchFamily="18" charset="0"/>
                <a:cs typeface="Times New Roman" panose="02020603050405020304" pitchFamily="18" charset="0"/>
              </a:rPr>
              <a:t>. LED:  </a:t>
            </a:r>
            <a:endParaRPr lang="en-US" altLang="en-US"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D28EFB-3BF4-4FC7-B6CC-FCB192D19B6A}"/>
              </a:ext>
            </a:extLst>
          </p:cNvPr>
          <p:cNvSpPr>
            <a:spLocks noGrp="1"/>
          </p:cNvSpPr>
          <p:nvPr>
            <p:ph idx="1"/>
          </p:nvPr>
        </p:nvSpPr>
        <p:spPr>
          <a:xfrm>
            <a:off x="838200" y="1825625"/>
            <a:ext cx="5393361" cy="4351338"/>
          </a:xfrm>
        </p:spPr>
        <p:txBody>
          <a:bodyPr anchor="ctr">
            <a:normAutofit/>
          </a:bodyPr>
          <a:lstStyle/>
          <a:p>
            <a:pPr>
              <a:lnSpc>
                <a:spcPct val="150000"/>
              </a:lnSpc>
            </a:pPr>
            <a:r>
              <a:rPr lang="en-US" dirty="0">
                <a:latin typeface="Times New Roman" panose="02020603050405020304" pitchFamily="18" charset="0"/>
                <a:cs typeface="Times New Roman" panose="02020603050405020304" pitchFamily="18" charset="0"/>
              </a:rPr>
              <a:t>Acts as an indicator of the transistor's output and blinks to indicate the frequency and pulse width produced by timer 1.</a:t>
            </a:r>
          </a:p>
        </p:txBody>
      </p:sp>
      <p:pic>
        <p:nvPicPr>
          <p:cNvPr id="4106" name="Picture 4105">
            <a:extLst>
              <a:ext uri="{FF2B5EF4-FFF2-40B4-BE49-F238E27FC236}">
                <a16:creationId xmlns:a16="http://schemas.microsoft.com/office/drawing/2014/main" id="{A03E7239-FF3C-4379-97D1-2A6ADB93157F}"/>
              </a:ext>
            </a:extLst>
          </p:cNvPr>
          <p:cNvPicPr>
            <a:picLocks noChangeAspect="1"/>
          </p:cNvPicPr>
          <p:nvPr/>
        </p:nvPicPr>
        <p:blipFill rotWithShape="1">
          <a:blip r:embed="rId2">
            <a:extLst>
              <a:ext uri="{28A0092B-C50C-407E-A947-70E740481C1C}">
                <a14:useLocalDpi xmlns:a14="http://schemas.microsoft.com/office/drawing/2010/main" val="0"/>
              </a:ext>
            </a:extLst>
          </a:blip>
          <a:srcRect l="12830" t="-1100" r="12832" b="28033"/>
          <a:stretch/>
        </p:blipFill>
        <p:spPr>
          <a:xfrm>
            <a:off x="7426961" y="2377757"/>
            <a:ext cx="3348796" cy="3291524"/>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4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9FBAB5CE-2022-43AC-B179-53F4FC5CD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210760"/>
            <a:ext cx="548640" cy="548640"/>
          </a:xfrm>
          <a:prstGeom prst="rect">
            <a:avLst/>
          </a:prstGeom>
        </p:spPr>
      </p:pic>
      <p:pic>
        <p:nvPicPr>
          <p:cNvPr id="9" name="Picture 8">
            <a:extLst>
              <a:ext uri="{FF2B5EF4-FFF2-40B4-BE49-F238E27FC236}">
                <a16:creationId xmlns:a16="http://schemas.microsoft.com/office/drawing/2014/main" id="{6B52695C-1F1C-4F2A-BD68-E4A44B637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210760"/>
            <a:ext cx="548640" cy="548640"/>
          </a:xfrm>
          <a:prstGeom prst="rect">
            <a:avLst/>
          </a:prstGeom>
        </p:spPr>
      </p:pic>
    </p:spTree>
    <p:extLst>
      <p:ext uri="{BB962C8B-B14F-4D97-AF65-F5344CB8AC3E}">
        <p14:creationId xmlns:p14="http://schemas.microsoft.com/office/powerpoint/2010/main" val="244588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098"/>
                                        </p:tgtEl>
                                        <p:attrNameLst>
                                          <p:attrName>style.visibility</p:attrName>
                                        </p:attrNameLst>
                                      </p:cBhvr>
                                      <p:to>
                                        <p:strVal val="visible"/>
                                      </p:to>
                                    </p:set>
                                    <p:animEffect transition="in" filter="fade">
                                      <p:cBhvr>
                                        <p:cTn id="7" dur="4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08" name="Rectangle 81">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98" name="Title 1">
            <a:extLst>
              <a:ext uri="{FF2B5EF4-FFF2-40B4-BE49-F238E27FC236}">
                <a16:creationId xmlns:a16="http://schemas.microsoft.com/office/drawing/2014/main" id="{AA9023CA-A20B-4127-8019-6862F0B83500}"/>
              </a:ext>
            </a:extLst>
          </p:cNvPr>
          <p:cNvSpPr>
            <a:spLocks noGrp="1" noChangeArrowheads="1"/>
          </p:cNvSpPr>
          <p:nvPr>
            <p:ph type="title"/>
          </p:nvPr>
        </p:nvSpPr>
        <p:spPr>
          <a:xfrm>
            <a:off x="838200" y="365125"/>
            <a:ext cx="5387502" cy="1325563"/>
          </a:xfrm>
        </p:spPr>
        <p:txBody>
          <a:bodyPr>
            <a:normAutofit/>
          </a:bodyPr>
          <a:lstStyle/>
          <a:p>
            <a:pPr eaLnBrk="1" hangingPunct="1"/>
            <a:r>
              <a:rPr lang="en-US" kern="1200" dirty="0">
                <a:solidFill>
                  <a:schemeClr val="accent5"/>
                </a:solidFill>
                <a:latin typeface="Times New Roman" panose="02020603050405020304" pitchFamily="18" charset="0"/>
                <a:cs typeface="Times New Roman" panose="02020603050405020304" pitchFamily="18" charset="0"/>
              </a:rPr>
              <a:t>Electrical Circuit: </a:t>
            </a:r>
            <a:br>
              <a:rPr lang="en-US" kern="1200"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5</a:t>
            </a:r>
            <a:r>
              <a:rPr lang="en-US" kern="1200" dirty="0">
                <a:solidFill>
                  <a:schemeClr val="accent5"/>
                </a:solidFill>
                <a:latin typeface="Times New Roman" panose="02020603050405020304" pitchFamily="18" charset="0"/>
                <a:cs typeface="Times New Roman" panose="02020603050405020304" pitchFamily="18" charset="0"/>
              </a:rPr>
              <a:t>. Transformer:  </a:t>
            </a:r>
            <a:endParaRPr lang="en-US" altLang="en-US"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D28EFB-3BF4-4FC7-B6CC-FCB192D19B6A}"/>
              </a:ext>
            </a:extLst>
          </p:cNvPr>
          <p:cNvSpPr>
            <a:spLocks noGrp="1"/>
          </p:cNvSpPr>
          <p:nvPr>
            <p:ph idx="1"/>
          </p:nvPr>
        </p:nvSpPr>
        <p:spPr>
          <a:xfrm>
            <a:off x="838200" y="1825625"/>
            <a:ext cx="5387502" cy="4351338"/>
          </a:xfrm>
        </p:spPr>
        <p:txBody>
          <a:bodyPr anchor="ctr">
            <a:normAutofit/>
          </a:bodyPr>
          <a:lstStyle/>
          <a:p>
            <a:pPr>
              <a:lnSpc>
                <a:spcPct val="150000"/>
              </a:lnSpc>
            </a:pPr>
            <a:r>
              <a:rPr lang="en-US" dirty="0">
                <a:latin typeface="Times New Roman" panose="02020603050405020304" pitchFamily="18" charset="0"/>
                <a:cs typeface="Times New Roman" panose="02020603050405020304" pitchFamily="18" charset="0"/>
              </a:rPr>
              <a:t>Is the final step in the circuit, it function is to step up the voltage from 3v supplied from battery to 25-35v with a load.</a:t>
            </a:r>
          </a:p>
        </p:txBody>
      </p:sp>
      <p:pic>
        <p:nvPicPr>
          <p:cNvPr id="4106" name="Picture 4105">
            <a:extLst>
              <a:ext uri="{FF2B5EF4-FFF2-40B4-BE49-F238E27FC236}">
                <a16:creationId xmlns:a16="http://schemas.microsoft.com/office/drawing/2014/main" id="{A03E7239-FF3C-4379-97D1-2A6ADB93157F}"/>
              </a:ext>
            </a:extLst>
          </p:cNvPr>
          <p:cNvPicPr>
            <a:picLocks noChangeAspect="1"/>
          </p:cNvPicPr>
          <p:nvPr/>
        </p:nvPicPr>
        <p:blipFill rotWithShape="1">
          <a:blip r:embed="rId2">
            <a:extLst>
              <a:ext uri="{28A0092B-C50C-407E-A947-70E740481C1C}">
                <a14:useLocalDpi xmlns:a14="http://schemas.microsoft.com/office/drawing/2010/main" val="0"/>
              </a:ext>
            </a:extLst>
          </a:blip>
          <a:srcRect r="1" b="3641"/>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84"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9FBAB5CE-2022-43AC-B179-53F4FC5CD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210760"/>
            <a:ext cx="548640" cy="548640"/>
          </a:xfrm>
          <a:prstGeom prst="rect">
            <a:avLst/>
          </a:prstGeom>
        </p:spPr>
      </p:pic>
      <p:pic>
        <p:nvPicPr>
          <p:cNvPr id="9" name="Picture 8">
            <a:extLst>
              <a:ext uri="{FF2B5EF4-FFF2-40B4-BE49-F238E27FC236}">
                <a16:creationId xmlns:a16="http://schemas.microsoft.com/office/drawing/2014/main" id="{6B52695C-1F1C-4F2A-BD68-E4A44B637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210760"/>
            <a:ext cx="548640" cy="548640"/>
          </a:xfrm>
          <a:prstGeom prst="rect">
            <a:avLst/>
          </a:prstGeom>
        </p:spPr>
      </p:pic>
    </p:spTree>
    <p:extLst>
      <p:ext uri="{BB962C8B-B14F-4D97-AF65-F5344CB8AC3E}">
        <p14:creationId xmlns:p14="http://schemas.microsoft.com/office/powerpoint/2010/main" val="1374332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98" name="Title 1">
            <a:extLst>
              <a:ext uri="{FF2B5EF4-FFF2-40B4-BE49-F238E27FC236}">
                <a16:creationId xmlns:a16="http://schemas.microsoft.com/office/drawing/2014/main" id="{AA9023CA-A20B-4127-8019-6862F0B83500}"/>
              </a:ext>
            </a:extLst>
          </p:cNvPr>
          <p:cNvSpPr>
            <a:spLocks noGrp="1" noChangeArrowheads="1"/>
          </p:cNvSpPr>
          <p:nvPr>
            <p:ph type="title"/>
          </p:nvPr>
        </p:nvSpPr>
        <p:spPr>
          <a:xfrm>
            <a:off x="838200" y="365125"/>
            <a:ext cx="10515599" cy="1325563"/>
          </a:xfrm>
        </p:spPr>
        <p:txBody>
          <a:bodyPr>
            <a:normAutofit/>
          </a:bodyPr>
          <a:lstStyle/>
          <a:p>
            <a:pPr eaLnBrk="1" hangingPunct="1"/>
            <a:r>
              <a:rPr lang="en-US" kern="1200" dirty="0">
                <a:solidFill>
                  <a:schemeClr val="accent5"/>
                </a:solidFill>
                <a:latin typeface="Times New Roman" panose="02020603050405020304" pitchFamily="18" charset="0"/>
                <a:cs typeface="Times New Roman" panose="02020603050405020304" pitchFamily="18" charset="0"/>
              </a:rPr>
              <a:t>Electrical Circuit: </a:t>
            </a:r>
            <a:br>
              <a:rPr lang="en-US" kern="1200"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6</a:t>
            </a:r>
            <a:r>
              <a:rPr lang="en-US" kern="1200" dirty="0">
                <a:solidFill>
                  <a:schemeClr val="accent5"/>
                </a:solidFill>
                <a:latin typeface="Times New Roman" panose="02020603050405020304" pitchFamily="18" charset="0"/>
                <a:cs typeface="Times New Roman" panose="02020603050405020304" pitchFamily="18" charset="0"/>
              </a:rPr>
              <a:t>. Diode:  </a:t>
            </a:r>
            <a:endParaRPr lang="en-US" altLang="en-US"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D28EFB-3BF4-4FC7-B6CC-FCB192D19B6A}"/>
              </a:ext>
            </a:extLst>
          </p:cNvPr>
          <p:cNvSpPr>
            <a:spLocks noGrp="1"/>
          </p:cNvSpPr>
          <p:nvPr>
            <p:ph idx="1"/>
          </p:nvPr>
        </p:nvSpPr>
        <p:spPr>
          <a:xfrm>
            <a:off x="838200" y="1825625"/>
            <a:ext cx="5393361" cy="4351338"/>
          </a:xfrm>
        </p:spPr>
        <p:txBody>
          <a:bodyPr anchor="ctr">
            <a:normAutofit/>
          </a:bodyPr>
          <a:lstStyle/>
          <a:p>
            <a:pPr>
              <a:lnSpc>
                <a:spcPct val="150000"/>
              </a:lnSpc>
            </a:pPr>
            <a:r>
              <a:rPr lang="en-US" dirty="0">
                <a:latin typeface="Times New Roman" panose="02020603050405020304" pitchFamily="18" charset="0"/>
                <a:cs typeface="Times New Roman" panose="02020603050405020304" pitchFamily="18" charset="0"/>
              </a:rPr>
              <a:t>When using an inductive load such as transformer, it is advisable to connects a diode directly across the load terminal to absorb any back emf voltage.</a:t>
            </a:r>
          </a:p>
        </p:txBody>
      </p:sp>
      <p:pic>
        <p:nvPicPr>
          <p:cNvPr id="4106" name="Picture 4105">
            <a:extLst>
              <a:ext uri="{FF2B5EF4-FFF2-40B4-BE49-F238E27FC236}">
                <a16:creationId xmlns:a16="http://schemas.microsoft.com/office/drawing/2014/main" id="{A03E7239-FF3C-4379-97D1-2A6ADB93157F}"/>
              </a:ext>
            </a:extLst>
          </p:cNvPr>
          <p:cNvPicPr>
            <a:picLocks noChangeAspect="1"/>
          </p:cNvPicPr>
          <p:nvPr/>
        </p:nvPicPr>
        <p:blipFill rotWithShape="1">
          <a:blip r:embed="rId2">
            <a:extLst>
              <a:ext uri="{28A0092B-C50C-407E-A947-70E740481C1C}">
                <a14:useLocalDpi xmlns:a14="http://schemas.microsoft.com/office/drawing/2010/main" val="0"/>
              </a:ext>
            </a:extLst>
          </a:blip>
          <a:srcRect l="15885" r="9113" b="-2"/>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9FBAB5CE-2022-43AC-B179-53F4FC5CD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210760"/>
            <a:ext cx="548640" cy="548640"/>
          </a:xfrm>
          <a:prstGeom prst="rect">
            <a:avLst/>
          </a:prstGeom>
        </p:spPr>
      </p:pic>
      <p:pic>
        <p:nvPicPr>
          <p:cNvPr id="9" name="Picture 8">
            <a:extLst>
              <a:ext uri="{FF2B5EF4-FFF2-40B4-BE49-F238E27FC236}">
                <a16:creationId xmlns:a16="http://schemas.microsoft.com/office/drawing/2014/main" id="{6B52695C-1F1C-4F2A-BD68-E4A44B637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210760"/>
            <a:ext cx="548640" cy="548640"/>
          </a:xfrm>
          <a:prstGeom prst="rect">
            <a:avLst/>
          </a:prstGeom>
        </p:spPr>
      </p:pic>
    </p:spTree>
    <p:extLst>
      <p:ext uri="{BB962C8B-B14F-4D97-AF65-F5344CB8AC3E}">
        <p14:creationId xmlns:p14="http://schemas.microsoft.com/office/powerpoint/2010/main" val="2129161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98" name="Title 1">
            <a:extLst>
              <a:ext uri="{FF2B5EF4-FFF2-40B4-BE49-F238E27FC236}">
                <a16:creationId xmlns:a16="http://schemas.microsoft.com/office/drawing/2014/main" id="{AA9023CA-A20B-4127-8019-6862F0B83500}"/>
              </a:ext>
            </a:extLst>
          </p:cNvPr>
          <p:cNvSpPr>
            <a:spLocks noGrp="1" noChangeArrowheads="1"/>
          </p:cNvSpPr>
          <p:nvPr>
            <p:ph type="title"/>
          </p:nvPr>
        </p:nvSpPr>
        <p:spPr>
          <a:xfrm>
            <a:off x="838200" y="365125"/>
            <a:ext cx="10515599" cy="1325563"/>
          </a:xfrm>
        </p:spPr>
        <p:txBody>
          <a:bodyPr>
            <a:normAutofit/>
          </a:bodyPr>
          <a:lstStyle/>
          <a:p>
            <a:pPr eaLnBrk="1" hangingPunct="1"/>
            <a:r>
              <a:rPr lang="en-US" kern="1200" dirty="0">
                <a:solidFill>
                  <a:schemeClr val="accent5"/>
                </a:solidFill>
                <a:latin typeface="Times New Roman" panose="02020603050405020304" pitchFamily="18" charset="0"/>
                <a:cs typeface="Times New Roman" panose="02020603050405020304" pitchFamily="18" charset="0"/>
              </a:rPr>
              <a:t>Electrical Circuit: </a:t>
            </a:r>
            <a:br>
              <a:rPr lang="en-US" kern="1200"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7</a:t>
            </a:r>
            <a:r>
              <a:rPr lang="en-US" kern="1200" dirty="0">
                <a:solidFill>
                  <a:schemeClr val="accent5"/>
                </a:solidFill>
                <a:latin typeface="Times New Roman" panose="02020603050405020304" pitchFamily="18" charset="0"/>
                <a:cs typeface="Times New Roman" panose="02020603050405020304" pitchFamily="18" charset="0"/>
              </a:rPr>
              <a:t>. Battery:  </a:t>
            </a:r>
            <a:endParaRPr lang="en-US" altLang="en-US"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D28EFB-3BF4-4FC7-B6CC-FCB192D19B6A}"/>
              </a:ext>
            </a:extLst>
          </p:cNvPr>
          <p:cNvSpPr>
            <a:spLocks noGrp="1"/>
          </p:cNvSpPr>
          <p:nvPr>
            <p:ph idx="1"/>
          </p:nvPr>
        </p:nvSpPr>
        <p:spPr>
          <a:xfrm>
            <a:off x="838200" y="1825625"/>
            <a:ext cx="5393361" cy="4351338"/>
          </a:xfrm>
        </p:spPr>
        <p:txBody>
          <a:bodyPr anchor="ctr">
            <a:normAutofit/>
          </a:bodyPr>
          <a:lstStyle/>
          <a:p>
            <a:r>
              <a:rPr lang="en-US" dirty="0">
                <a:latin typeface="Times New Roman" panose="02020603050405020304" pitchFamily="18" charset="0"/>
                <a:cs typeface="Times New Roman" panose="02020603050405020304" pitchFamily="18" charset="0"/>
              </a:rPr>
              <a:t>Circuit is powered by Li-ion battery 3.7V</a:t>
            </a:r>
          </a:p>
        </p:txBody>
      </p:sp>
      <p:pic>
        <p:nvPicPr>
          <p:cNvPr id="4106" name="Picture 4105">
            <a:extLst>
              <a:ext uri="{FF2B5EF4-FFF2-40B4-BE49-F238E27FC236}">
                <a16:creationId xmlns:a16="http://schemas.microsoft.com/office/drawing/2014/main" id="{A03E7239-FF3C-4379-97D1-2A6ADB93157F}"/>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9FBAB5CE-2022-43AC-B179-53F4FC5CD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210760"/>
            <a:ext cx="548640" cy="548640"/>
          </a:xfrm>
          <a:prstGeom prst="rect">
            <a:avLst/>
          </a:prstGeom>
        </p:spPr>
      </p:pic>
      <p:pic>
        <p:nvPicPr>
          <p:cNvPr id="9" name="Picture 8">
            <a:extLst>
              <a:ext uri="{FF2B5EF4-FFF2-40B4-BE49-F238E27FC236}">
                <a16:creationId xmlns:a16="http://schemas.microsoft.com/office/drawing/2014/main" id="{6B52695C-1F1C-4F2A-BD68-E4A44B637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210760"/>
            <a:ext cx="548640" cy="548640"/>
          </a:xfrm>
          <a:prstGeom prst="rect">
            <a:avLst/>
          </a:prstGeom>
        </p:spPr>
      </p:pic>
    </p:spTree>
    <p:extLst>
      <p:ext uri="{BB962C8B-B14F-4D97-AF65-F5344CB8AC3E}">
        <p14:creationId xmlns:p14="http://schemas.microsoft.com/office/powerpoint/2010/main" val="1891243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98" name="Title 1">
            <a:extLst>
              <a:ext uri="{FF2B5EF4-FFF2-40B4-BE49-F238E27FC236}">
                <a16:creationId xmlns:a16="http://schemas.microsoft.com/office/drawing/2014/main" id="{AA9023CA-A20B-4127-8019-6862F0B83500}"/>
              </a:ext>
            </a:extLst>
          </p:cNvPr>
          <p:cNvSpPr>
            <a:spLocks noGrp="1" noChangeArrowheads="1"/>
          </p:cNvSpPr>
          <p:nvPr>
            <p:ph type="title"/>
          </p:nvPr>
        </p:nvSpPr>
        <p:spPr>
          <a:xfrm>
            <a:off x="838200" y="365125"/>
            <a:ext cx="10515599" cy="1325563"/>
          </a:xfrm>
        </p:spPr>
        <p:txBody>
          <a:bodyPr>
            <a:normAutofit/>
          </a:bodyPr>
          <a:lstStyle/>
          <a:p>
            <a:pPr eaLnBrk="1" hangingPunct="1"/>
            <a:r>
              <a:rPr lang="en-US" kern="1200" dirty="0">
                <a:solidFill>
                  <a:schemeClr val="accent5"/>
                </a:solidFill>
                <a:latin typeface="Times New Roman" panose="02020603050405020304" pitchFamily="18" charset="0"/>
                <a:cs typeface="Times New Roman" panose="02020603050405020304" pitchFamily="18" charset="0"/>
              </a:rPr>
              <a:t>Electrical Circuit: </a:t>
            </a:r>
            <a:br>
              <a:rPr lang="en-US" kern="1200"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8</a:t>
            </a:r>
            <a:r>
              <a:rPr lang="en-US" kern="1200" dirty="0">
                <a:solidFill>
                  <a:schemeClr val="accent5"/>
                </a:solidFill>
                <a:latin typeface="Times New Roman" panose="02020603050405020304" pitchFamily="18" charset="0"/>
                <a:cs typeface="Times New Roman" panose="02020603050405020304" pitchFamily="18" charset="0"/>
              </a:rPr>
              <a:t>. Charge Module:  </a:t>
            </a:r>
            <a:endParaRPr lang="en-US" altLang="en-US"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D28EFB-3BF4-4FC7-B6CC-FCB192D19B6A}"/>
              </a:ext>
            </a:extLst>
          </p:cNvPr>
          <p:cNvSpPr>
            <a:spLocks noGrp="1"/>
          </p:cNvSpPr>
          <p:nvPr>
            <p:ph idx="1"/>
          </p:nvPr>
        </p:nvSpPr>
        <p:spPr>
          <a:xfrm>
            <a:off x="838200" y="1825625"/>
            <a:ext cx="5393361" cy="4351338"/>
          </a:xfrm>
        </p:spPr>
        <p:txBody>
          <a:bodyPr anchor="ctr">
            <a:normAutofit/>
          </a:bodyPr>
          <a:lstStyle/>
          <a:p>
            <a:pPr>
              <a:lnSpc>
                <a:spcPct val="150000"/>
              </a:lnSpc>
            </a:pPr>
            <a:r>
              <a:rPr lang="en-US" dirty="0">
                <a:latin typeface="Times New Roman" panose="02020603050405020304" pitchFamily="18" charset="0"/>
                <a:cs typeface="Times New Roman" panose="02020603050405020304" pitchFamily="18" charset="0"/>
              </a:rPr>
              <a:t>That used for charging single-cell lithium battery through connecting up to 5V DC supply or a Mini-USB port.</a:t>
            </a:r>
          </a:p>
        </p:txBody>
      </p:sp>
      <p:pic>
        <p:nvPicPr>
          <p:cNvPr id="4106" name="Picture 4105">
            <a:extLst>
              <a:ext uri="{FF2B5EF4-FFF2-40B4-BE49-F238E27FC236}">
                <a16:creationId xmlns:a16="http://schemas.microsoft.com/office/drawing/2014/main" id="{A03E7239-FF3C-4379-97D1-2A6ADB93157F}"/>
              </a:ext>
            </a:extLst>
          </p:cNvPr>
          <p:cNvPicPr>
            <a:picLocks noChangeAspect="1"/>
          </p:cNvPicPr>
          <p:nvPr/>
        </p:nvPicPr>
        <p:blipFill rotWithShape="1">
          <a:blip r:embed="rId2">
            <a:extLst>
              <a:ext uri="{28A0092B-C50C-407E-A947-70E740481C1C}">
                <a14:useLocalDpi xmlns:a14="http://schemas.microsoft.com/office/drawing/2010/main" val="0"/>
              </a:ext>
            </a:extLst>
          </a:blip>
          <a:srcRect t="3641" r="-1" b="2858"/>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9FBAB5CE-2022-43AC-B179-53F4FC5CD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210760"/>
            <a:ext cx="548640" cy="548640"/>
          </a:xfrm>
          <a:prstGeom prst="rect">
            <a:avLst/>
          </a:prstGeom>
        </p:spPr>
      </p:pic>
      <p:pic>
        <p:nvPicPr>
          <p:cNvPr id="9" name="Picture 8">
            <a:extLst>
              <a:ext uri="{FF2B5EF4-FFF2-40B4-BE49-F238E27FC236}">
                <a16:creationId xmlns:a16="http://schemas.microsoft.com/office/drawing/2014/main" id="{6B52695C-1F1C-4F2A-BD68-E4A44B637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210760"/>
            <a:ext cx="548640" cy="548640"/>
          </a:xfrm>
          <a:prstGeom prst="rect">
            <a:avLst/>
          </a:prstGeom>
        </p:spPr>
      </p:pic>
    </p:spTree>
    <p:extLst>
      <p:ext uri="{BB962C8B-B14F-4D97-AF65-F5344CB8AC3E}">
        <p14:creationId xmlns:p14="http://schemas.microsoft.com/office/powerpoint/2010/main" val="2021273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accent5"/>
                </a:solidFill>
                <a:latin typeface="Times New Roman" panose="02020603050405020304" pitchFamily="18" charset="0"/>
                <a:cs typeface="Times New Roman" panose="02020603050405020304" pitchFamily="18" charset="0"/>
              </a:rPr>
              <a:t>Final Schematic capture</a:t>
            </a:r>
          </a:p>
        </p:txBody>
      </p:sp>
      <p:sp>
        <p:nvSpPr>
          <p:cNvPr id="2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pic>
        <p:nvPicPr>
          <p:cNvPr id="11" name="Picture 10">
            <a:extLst>
              <a:ext uri="{FF2B5EF4-FFF2-40B4-BE49-F238E27FC236}">
                <a16:creationId xmlns:a16="http://schemas.microsoft.com/office/drawing/2014/main" id="{85B98F5E-BA3D-46A8-AD40-3E2E4537E9E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74800" y="1956816"/>
            <a:ext cx="8851574" cy="4356676"/>
          </a:xfrm>
          <a:prstGeom prst="rect">
            <a:avLst/>
          </a:prstGeom>
        </p:spPr>
      </p:pic>
    </p:spTree>
    <p:extLst>
      <p:ext uri="{BB962C8B-B14F-4D97-AF65-F5344CB8AC3E}">
        <p14:creationId xmlns:p14="http://schemas.microsoft.com/office/powerpoint/2010/main" val="3973386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accent5"/>
                </a:solidFill>
                <a:latin typeface="Times New Roman" panose="02020603050405020304" pitchFamily="18" charset="0"/>
                <a:cs typeface="Times New Roman" panose="02020603050405020304" pitchFamily="18" charset="0"/>
              </a:rPr>
              <a:t>PCB</a:t>
            </a:r>
            <a:r>
              <a:rPr lang="en-US" sz="6600" kern="1200" dirty="0">
                <a:solidFill>
                  <a:schemeClr val="tx1"/>
                </a:solidFill>
                <a:latin typeface="+mj-lt"/>
                <a:ea typeface="+mj-ea"/>
                <a:cs typeface="+mj-cs"/>
              </a:rPr>
              <a:t> </a:t>
            </a:r>
          </a:p>
        </p:txBody>
      </p:sp>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diagram&#10;&#10;Description automatically generated">
            <a:extLst>
              <a:ext uri="{FF2B5EF4-FFF2-40B4-BE49-F238E27FC236}">
                <a16:creationId xmlns:a16="http://schemas.microsoft.com/office/drawing/2014/main" id="{6C65856C-21FC-4C3A-91F7-70C95C9F4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369" y="640080"/>
            <a:ext cx="6831270" cy="5550408"/>
          </a:xfrm>
          <a:prstGeom prst="rect">
            <a:avLst/>
          </a:prstGeom>
        </p:spPr>
      </p:pic>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3666131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accent5"/>
                </a:solidFill>
                <a:latin typeface="Times New Roman" panose="02020603050405020304" pitchFamily="18" charset="0"/>
                <a:cs typeface="Times New Roman" panose="02020603050405020304" pitchFamily="18" charset="0"/>
              </a:rPr>
              <a:t>Final Circuit</a:t>
            </a:r>
          </a:p>
        </p:txBody>
      </p:sp>
      <p:sp>
        <p:nvSpPr>
          <p:cNvPr id="2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B742A607-873E-419F-B044-46A053CB9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0" name="Picture 9">
            <a:extLst>
              <a:ext uri="{FF2B5EF4-FFF2-40B4-BE49-F238E27FC236}">
                <a16:creationId xmlns:a16="http://schemas.microsoft.com/office/drawing/2014/main" id="{A06C10D4-1A0B-4720-9EB4-B755E68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pic>
        <p:nvPicPr>
          <p:cNvPr id="11" name="Picture 10">
            <a:extLst>
              <a:ext uri="{FF2B5EF4-FFF2-40B4-BE49-F238E27FC236}">
                <a16:creationId xmlns:a16="http://schemas.microsoft.com/office/drawing/2014/main" id="{85B98F5E-BA3D-46A8-AD40-3E2E4537E9EE}"/>
              </a:ext>
            </a:extLst>
          </p:cNvPr>
          <p:cNvPicPr/>
          <p:nvPr/>
        </p:nvPicPr>
        <p:blipFill rotWithShape="1">
          <a:blip r:embed="rId4">
            <a:extLst>
              <a:ext uri="{28A0092B-C50C-407E-A947-70E740481C1C}">
                <a14:useLocalDpi xmlns:a14="http://schemas.microsoft.com/office/drawing/2010/main" val="0"/>
              </a:ext>
            </a:extLst>
          </a:blip>
          <a:srcRect l="21204" t="26865" r="30911" b="28130"/>
          <a:stretch/>
        </p:blipFill>
        <p:spPr>
          <a:xfrm>
            <a:off x="4104640" y="1930442"/>
            <a:ext cx="3474720" cy="4354336"/>
          </a:xfrm>
          <a:prstGeom prst="rect">
            <a:avLst/>
          </a:prstGeom>
        </p:spPr>
      </p:pic>
    </p:spTree>
    <p:extLst>
      <p:ext uri="{BB962C8B-B14F-4D97-AF65-F5344CB8AC3E}">
        <p14:creationId xmlns:p14="http://schemas.microsoft.com/office/powerpoint/2010/main" val="77921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7CC709F-B17A-48F0-8930-4D5D1CB6F41D}"/>
              </a:ext>
            </a:extLst>
          </p:cNvPr>
          <p:cNvSpPr>
            <a:spLocks noGrp="1"/>
          </p:cNvSpPr>
          <p:nvPr>
            <p:ph type="ctrTitle"/>
          </p:nvPr>
        </p:nvSpPr>
        <p:spPr>
          <a:xfrm>
            <a:off x="3315031" y="2157543"/>
            <a:ext cx="5561938" cy="2513516"/>
          </a:xfrm>
        </p:spPr>
        <p:txBody>
          <a:bodyPr anchor="ctr">
            <a:normAutofit/>
          </a:bodyPr>
          <a:lstStyle/>
          <a:p>
            <a:r>
              <a:rPr lang="en-US" dirty="0">
                <a:solidFill>
                  <a:schemeClr val="accent5"/>
                </a:solidFill>
                <a:latin typeface="Times New Roman" panose="02020603050405020304" pitchFamily="18" charset="0"/>
                <a:cs typeface="Times New Roman" panose="02020603050405020304" pitchFamily="18" charset="0"/>
              </a:rPr>
              <a:t>Project Definition</a:t>
            </a:r>
          </a:p>
        </p:txBody>
      </p:sp>
      <p:sp>
        <p:nvSpPr>
          <p:cNvPr id="30" name="Arc 2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3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967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7CC709F-B17A-48F0-8930-4D5D1CB6F41D}"/>
              </a:ext>
            </a:extLst>
          </p:cNvPr>
          <p:cNvSpPr>
            <a:spLocks noGrp="1"/>
          </p:cNvSpPr>
          <p:nvPr>
            <p:ph type="ctrTitle"/>
          </p:nvPr>
        </p:nvSpPr>
        <p:spPr>
          <a:xfrm>
            <a:off x="3315031" y="2172242"/>
            <a:ext cx="5561938" cy="2513516"/>
          </a:xfrm>
        </p:spPr>
        <p:txBody>
          <a:bodyPr anchor="ctr">
            <a:normAutofit/>
          </a:bodyPr>
          <a:lstStyle/>
          <a:p>
            <a:r>
              <a:rPr lang="en-US" dirty="0">
                <a:solidFill>
                  <a:schemeClr val="accent5"/>
                </a:solidFill>
                <a:latin typeface="Times New Roman" panose="02020603050405020304" pitchFamily="18" charset="0"/>
                <a:cs typeface="Times New Roman" panose="02020603050405020304" pitchFamily="18" charset="0"/>
              </a:rPr>
              <a:t>Mobile Application</a:t>
            </a:r>
          </a:p>
        </p:txBody>
      </p:sp>
      <p:sp>
        <p:nvSpPr>
          <p:cNvPr id="30" name="Arc 2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3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607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2">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a:normAutofit/>
          </a:bodyPr>
          <a:lstStyle/>
          <a:p>
            <a:r>
              <a:rPr lang="en-US" dirty="0">
                <a:solidFill>
                  <a:schemeClr val="accent5"/>
                </a:solidFill>
                <a:latin typeface="Times New Roman" panose="02020603050405020304" pitchFamily="18" charset="0"/>
                <a:cs typeface="Times New Roman" panose="02020603050405020304" pitchFamily="18" charset="0"/>
              </a:rPr>
              <a:t>Flutter:</a:t>
            </a:r>
          </a:p>
        </p:txBody>
      </p:sp>
      <p:sp>
        <p:nvSpPr>
          <p:cNvPr id="5" name="Content Placeholder 4">
            <a:extLst>
              <a:ext uri="{FF2B5EF4-FFF2-40B4-BE49-F238E27FC236}">
                <a16:creationId xmlns:a16="http://schemas.microsoft.com/office/drawing/2014/main" id="{DFE243D2-C405-47F7-B1AE-A6E9EC6EE354}"/>
              </a:ext>
            </a:extLst>
          </p:cNvPr>
          <p:cNvSpPr>
            <a:spLocks noGrp="1"/>
          </p:cNvSpPr>
          <p:nvPr>
            <p:ph idx="1"/>
          </p:nvPr>
        </p:nvSpPr>
        <p:spPr>
          <a:xfrm>
            <a:off x="838200" y="1825625"/>
            <a:ext cx="5393361" cy="4351338"/>
          </a:xfrm>
        </p:spPr>
        <p:txBody>
          <a:bodyPr anchor="ctr">
            <a:normAutofit/>
          </a:bodyPr>
          <a:lstStyle/>
          <a:p>
            <a:r>
              <a:rPr lang="en-US" altLang="en-US" sz="2400" dirty="0">
                <a:latin typeface="Times New Roman" panose="02020603050405020304" pitchFamily="18" charset="0"/>
                <a:cs typeface="Times New Roman" panose="02020603050405020304" pitchFamily="18" charset="0"/>
              </a:rPr>
              <a:t>Flutter is Google's UI toolkit for building beautiful, natively compiled applications for mobile, web, and desktop from a single codebase. Flutter works with existing code, is used by developers and organizations around the world, and is free and open source.</a:t>
            </a:r>
          </a:p>
        </p:txBody>
      </p:sp>
      <p:pic>
        <p:nvPicPr>
          <p:cNvPr id="13" name="Picture 6">
            <a:extLst>
              <a:ext uri="{FF2B5EF4-FFF2-40B4-BE49-F238E27FC236}">
                <a16:creationId xmlns:a16="http://schemas.microsoft.com/office/drawing/2014/main" id="{3146B927-CB4D-48D7-9AA3-E9421B229F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
          <a:stretch/>
        </p:blipFill>
        <p:spPr bwMode="auto">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Picture 16" descr="Icon&#10;&#10;Description automatically generated">
            <a:extLst>
              <a:ext uri="{FF2B5EF4-FFF2-40B4-BE49-F238E27FC236}">
                <a16:creationId xmlns:a16="http://schemas.microsoft.com/office/drawing/2014/main" id="{8B7866D1-687F-47C6-AA36-5862B0319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8" name="Picture 17">
            <a:extLst>
              <a:ext uri="{FF2B5EF4-FFF2-40B4-BE49-F238E27FC236}">
                <a16:creationId xmlns:a16="http://schemas.microsoft.com/office/drawing/2014/main" id="{40DE8F41-2D6F-448D-BE60-5E5B20B81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2291033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7" name="Arc 146">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74" name="Title 3">
            <a:extLst>
              <a:ext uri="{FF2B5EF4-FFF2-40B4-BE49-F238E27FC236}">
                <a16:creationId xmlns:a16="http://schemas.microsoft.com/office/drawing/2014/main" id="{C95FE07C-2451-4DA7-A2B7-35D1258D65A8}"/>
              </a:ext>
            </a:extLst>
          </p:cNvPr>
          <p:cNvSpPr>
            <a:spLocks noGrp="1" noChangeArrowheads="1"/>
          </p:cNvSpPr>
          <p:nvPr>
            <p:ph type="title"/>
          </p:nvPr>
        </p:nvSpPr>
        <p:spPr>
          <a:xfrm>
            <a:off x="360784" y="353043"/>
            <a:ext cx="10515599" cy="1325563"/>
          </a:xfrm>
        </p:spPr>
        <p:txBody>
          <a:bodyPr>
            <a:normAutofit/>
          </a:bodyPr>
          <a:lstStyle/>
          <a:p>
            <a:pPr eaLnBrk="1" hangingPunct="1"/>
            <a:r>
              <a:rPr lang="en-US" altLang="en-US" dirty="0">
                <a:solidFill>
                  <a:schemeClr val="accent5"/>
                </a:solidFill>
                <a:latin typeface="Times New Roman" panose="02020603050405020304" pitchFamily="18" charset="0"/>
                <a:cs typeface="Times New Roman" panose="02020603050405020304" pitchFamily="18" charset="0"/>
              </a:rPr>
              <a:t>Why flutter?</a:t>
            </a:r>
          </a:p>
        </p:txBody>
      </p:sp>
      <p:sp>
        <p:nvSpPr>
          <p:cNvPr id="149" name="Oval 14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081" name="Picture 3077">
            <a:extLst>
              <a:ext uri="{FF2B5EF4-FFF2-40B4-BE49-F238E27FC236}">
                <a16:creationId xmlns:a16="http://schemas.microsoft.com/office/drawing/2014/main" id="{33AE7CAF-F34C-4024-8404-C97A10428CB2}"/>
              </a:ext>
            </a:extLst>
          </p:cNvPr>
          <p:cNvPicPr>
            <a:picLocks noChangeAspect="1"/>
          </p:cNvPicPr>
          <p:nvPr/>
        </p:nvPicPr>
        <p:blipFill rotWithShape="1">
          <a:blip r:embed="rId2">
            <a:extLst>
              <a:ext uri="{28A0092B-C50C-407E-A947-70E740481C1C}">
                <a14:useLocalDpi xmlns:a14="http://schemas.microsoft.com/office/drawing/2010/main" val="0"/>
              </a:ext>
            </a:extLst>
          </a:blip>
          <a:srcRect l="-347" r="1449"/>
          <a:stretch/>
        </p:blipFill>
        <p:spPr>
          <a:xfrm>
            <a:off x="7564119" y="1850575"/>
            <a:ext cx="3789680" cy="3831934"/>
          </a:xfrm>
          <a:prstGeom prst="ellipse">
            <a:avLst/>
          </a:prstGeom>
        </p:spPr>
      </p:pic>
      <p:pic>
        <p:nvPicPr>
          <p:cNvPr id="20" name="Picture 19" descr="Icon&#10;&#10;Description automatically generated">
            <a:extLst>
              <a:ext uri="{FF2B5EF4-FFF2-40B4-BE49-F238E27FC236}">
                <a16:creationId xmlns:a16="http://schemas.microsoft.com/office/drawing/2014/main" id="{D666F630-E464-4CE6-9CD8-EF61EC950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1" name="Picture 20">
            <a:extLst>
              <a:ext uri="{FF2B5EF4-FFF2-40B4-BE49-F238E27FC236}">
                <a16:creationId xmlns:a16="http://schemas.microsoft.com/office/drawing/2014/main" id="{9005A12C-93A1-4E88-AC2D-980F197E8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graphicFrame>
        <p:nvGraphicFramePr>
          <p:cNvPr id="3084" name="Content Placeholder 4">
            <a:extLst>
              <a:ext uri="{FF2B5EF4-FFF2-40B4-BE49-F238E27FC236}">
                <a16:creationId xmlns:a16="http://schemas.microsoft.com/office/drawing/2014/main" id="{863DCCDE-6884-4A97-875C-F68CD1E45E03}"/>
              </a:ext>
            </a:extLst>
          </p:cNvPr>
          <p:cNvGraphicFramePr>
            <a:graphicFrameLocks noGrp="1"/>
          </p:cNvGraphicFramePr>
          <p:nvPr>
            <p:ph idx="1"/>
            <p:extLst>
              <p:ext uri="{D42A27DB-BD31-4B8C-83A1-F6EECF244321}">
                <p14:modId xmlns:p14="http://schemas.microsoft.com/office/powerpoint/2010/main" val="1251574968"/>
              </p:ext>
            </p:extLst>
          </p:nvPr>
        </p:nvGraphicFramePr>
        <p:xfrm>
          <a:off x="690880" y="1825625"/>
          <a:ext cx="6755048" cy="43719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98" name="Title 1">
            <a:extLst>
              <a:ext uri="{FF2B5EF4-FFF2-40B4-BE49-F238E27FC236}">
                <a16:creationId xmlns:a16="http://schemas.microsoft.com/office/drawing/2014/main" id="{AA9023CA-A20B-4127-8019-6862F0B83500}"/>
              </a:ext>
            </a:extLst>
          </p:cNvPr>
          <p:cNvSpPr>
            <a:spLocks noGrp="1" noChangeArrowheads="1"/>
          </p:cNvSpPr>
          <p:nvPr>
            <p:ph type="title"/>
          </p:nvPr>
        </p:nvSpPr>
        <p:spPr>
          <a:xfrm>
            <a:off x="838200" y="365125"/>
            <a:ext cx="5393361" cy="1325563"/>
          </a:xfrm>
        </p:spPr>
        <p:txBody>
          <a:bodyPr>
            <a:normAutofit/>
          </a:bodyPr>
          <a:lstStyle/>
          <a:p>
            <a:pPr eaLnBrk="1" hangingPunct="1"/>
            <a:r>
              <a:rPr lang="en-US" altLang="en-US" dirty="0">
                <a:solidFill>
                  <a:schemeClr val="accent5"/>
                </a:solidFill>
                <a:latin typeface="Times New Roman" panose="02020603050405020304" pitchFamily="18" charset="0"/>
                <a:cs typeface="Times New Roman" panose="02020603050405020304" pitchFamily="18" charset="0"/>
              </a:rPr>
              <a:t>My Relief app: </a:t>
            </a:r>
          </a:p>
        </p:txBody>
      </p:sp>
      <p:pic>
        <p:nvPicPr>
          <p:cNvPr id="4106" name="Picture 4105">
            <a:extLst>
              <a:ext uri="{FF2B5EF4-FFF2-40B4-BE49-F238E27FC236}">
                <a16:creationId xmlns:a16="http://schemas.microsoft.com/office/drawing/2014/main" id="{A03E7239-FF3C-4379-97D1-2A6ADB93157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4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9FBAB5CE-2022-43AC-B179-53F4FC5CD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9" name="Picture 8">
            <a:extLst>
              <a:ext uri="{FF2B5EF4-FFF2-40B4-BE49-F238E27FC236}">
                <a16:creationId xmlns:a16="http://schemas.microsoft.com/office/drawing/2014/main" id="{6B52695C-1F1C-4F2A-BD68-E4A44B637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graphicFrame>
        <p:nvGraphicFramePr>
          <p:cNvPr id="7" name="Content Placeholder 6">
            <a:extLst>
              <a:ext uri="{FF2B5EF4-FFF2-40B4-BE49-F238E27FC236}">
                <a16:creationId xmlns:a16="http://schemas.microsoft.com/office/drawing/2014/main" id="{EC04BF60-54F9-437B-9994-4424ACBA1395}"/>
              </a:ext>
            </a:extLst>
          </p:cNvPr>
          <p:cNvGraphicFramePr>
            <a:graphicFrameLocks noGrp="1"/>
          </p:cNvGraphicFramePr>
          <p:nvPr>
            <p:ph idx="1"/>
            <p:extLst>
              <p:ext uri="{D42A27DB-BD31-4B8C-83A1-F6EECF244321}">
                <p14:modId xmlns:p14="http://schemas.microsoft.com/office/powerpoint/2010/main" val="3607971029"/>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106" name="Picture 4105">
            <a:extLst>
              <a:ext uri="{FF2B5EF4-FFF2-40B4-BE49-F238E27FC236}">
                <a16:creationId xmlns:a16="http://schemas.microsoft.com/office/drawing/2014/main" id="{A03E7239-FF3C-4379-97D1-2A6ADB93157F}"/>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7126516" y="1792518"/>
            <a:ext cx="5065483" cy="5065483"/>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84" name="Arc 83">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098" name="Title 1">
            <a:extLst>
              <a:ext uri="{FF2B5EF4-FFF2-40B4-BE49-F238E27FC236}">
                <a16:creationId xmlns:a16="http://schemas.microsoft.com/office/drawing/2014/main" id="{AA9023CA-A20B-4127-8019-6862F0B83500}"/>
              </a:ext>
            </a:extLst>
          </p:cNvPr>
          <p:cNvSpPr>
            <a:spLocks noGrp="1" noChangeArrowheads="1"/>
          </p:cNvSpPr>
          <p:nvPr>
            <p:ph type="title"/>
          </p:nvPr>
        </p:nvSpPr>
        <p:spPr>
          <a:xfrm>
            <a:off x="838200" y="365125"/>
            <a:ext cx="10515599" cy="1325563"/>
          </a:xfrm>
        </p:spPr>
        <p:txBody>
          <a:bodyPr>
            <a:normAutofit/>
          </a:bodyPr>
          <a:lstStyle/>
          <a:p>
            <a:pPr eaLnBrk="1" hangingPunct="1"/>
            <a:r>
              <a:rPr lang="en-US" altLang="en-US" dirty="0">
                <a:solidFill>
                  <a:schemeClr val="accent5"/>
                </a:solidFill>
                <a:latin typeface="Times New Roman" panose="02020603050405020304" pitchFamily="18" charset="0"/>
                <a:cs typeface="Times New Roman" panose="02020603050405020304" pitchFamily="18" charset="0"/>
              </a:rPr>
              <a:t>Home page:</a:t>
            </a:r>
          </a:p>
        </p:txBody>
      </p:sp>
      <p:sp>
        <p:nvSpPr>
          <p:cNvPr id="86" name="Oval 85">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9FBAB5CE-2022-43AC-B179-53F4FC5CD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210760"/>
            <a:ext cx="548640" cy="548640"/>
          </a:xfrm>
          <a:prstGeom prst="rect">
            <a:avLst/>
          </a:prstGeom>
        </p:spPr>
      </p:pic>
      <p:pic>
        <p:nvPicPr>
          <p:cNvPr id="9" name="Picture 8">
            <a:extLst>
              <a:ext uri="{FF2B5EF4-FFF2-40B4-BE49-F238E27FC236}">
                <a16:creationId xmlns:a16="http://schemas.microsoft.com/office/drawing/2014/main" id="{6B52695C-1F1C-4F2A-BD68-E4A44B637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210760"/>
            <a:ext cx="548640" cy="548640"/>
          </a:xfrm>
          <a:prstGeom prst="rect">
            <a:avLst/>
          </a:prstGeom>
        </p:spPr>
      </p:pic>
      <p:graphicFrame>
        <p:nvGraphicFramePr>
          <p:cNvPr id="7" name="Content Placeholder 6">
            <a:extLst>
              <a:ext uri="{FF2B5EF4-FFF2-40B4-BE49-F238E27FC236}">
                <a16:creationId xmlns:a16="http://schemas.microsoft.com/office/drawing/2014/main" id="{EC04BF60-54F9-437B-9994-4424ACBA1395}"/>
              </a:ext>
            </a:extLst>
          </p:cNvPr>
          <p:cNvGraphicFramePr>
            <a:graphicFrameLocks noGrp="1"/>
          </p:cNvGraphicFramePr>
          <p:nvPr>
            <p:ph idx="1"/>
            <p:extLst>
              <p:ext uri="{D42A27DB-BD31-4B8C-83A1-F6EECF244321}">
                <p14:modId xmlns:p14="http://schemas.microsoft.com/office/powerpoint/2010/main" val="765742102"/>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4128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106" name="Picture 4105" descr="Icon&#10;&#10;Description automatically generated">
            <a:extLst>
              <a:ext uri="{FF2B5EF4-FFF2-40B4-BE49-F238E27FC236}">
                <a16:creationId xmlns:a16="http://schemas.microsoft.com/office/drawing/2014/main" id="{A03E7239-FF3C-4379-97D1-2A6ADB93157F}"/>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7126516" y="1792518"/>
            <a:ext cx="5065483" cy="5065483"/>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84" name="Arc 83">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098" name="Title 1">
            <a:extLst>
              <a:ext uri="{FF2B5EF4-FFF2-40B4-BE49-F238E27FC236}">
                <a16:creationId xmlns:a16="http://schemas.microsoft.com/office/drawing/2014/main" id="{AA9023CA-A20B-4127-8019-6862F0B83500}"/>
              </a:ext>
            </a:extLst>
          </p:cNvPr>
          <p:cNvSpPr>
            <a:spLocks noGrp="1" noChangeArrowheads="1"/>
          </p:cNvSpPr>
          <p:nvPr>
            <p:ph type="title"/>
          </p:nvPr>
        </p:nvSpPr>
        <p:spPr>
          <a:xfrm>
            <a:off x="838200" y="365125"/>
            <a:ext cx="10515599" cy="1325563"/>
          </a:xfrm>
        </p:spPr>
        <p:txBody>
          <a:bodyPr>
            <a:normAutofit/>
          </a:bodyPr>
          <a:lstStyle/>
          <a:p>
            <a:pPr eaLnBrk="1" hangingPunct="1"/>
            <a:r>
              <a:rPr lang="en-US" altLang="en-US" dirty="0">
                <a:solidFill>
                  <a:schemeClr val="accent5"/>
                </a:solidFill>
                <a:latin typeface="Times New Roman" panose="02020603050405020304" pitchFamily="18" charset="0"/>
                <a:cs typeface="Times New Roman" panose="02020603050405020304" pitchFamily="18" charset="0"/>
              </a:rPr>
              <a:t>User page:</a:t>
            </a:r>
          </a:p>
        </p:txBody>
      </p:sp>
      <p:sp>
        <p:nvSpPr>
          <p:cNvPr id="86" name="Oval 85">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9FBAB5CE-2022-43AC-B179-53F4FC5CD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170120"/>
            <a:ext cx="548640" cy="548640"/>
          </a:xfrm>
          <a:prstGeom prst="rect">
            <a:avLst/>
          </a:prstGeom>
        </p:spPr>
      </p:pic>
      <p:pic>
        <p:nvPicPr>
          <p:cNvPr id="9" name="Picture 8">
            <a:extLst>
              <a:ext uri="{FF2B5EF4-FFF2-40B4-BE49-F238E27FC236}">
                <a16:creationId xmlns:a16="http://schemas.microsoft.com/office/drawing/2014/main" id="{6B52695C-1F1C-4F2A-BD68-E4A44B637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170120"/>
            <a:ext cx="548640" cy="548640"/>
          </a:xfrm>
          <a:prstGeom prst="rect">
            <a:avLst/>
          </a:prstGeom>
        </p:spPr>
      </p:pic>
      <p:graphicFrame>
        <p:nvGraphicFramePr>
          <p:cNvPr id="7" name="Content Placeholder 6">
            <a:extLst>
              <a:ext uri="{FF2B5EF4-FFF2-40B4-BE49-F238E27FC236}">
                <a16:creationId xmlns:a16="http://schemas.microsoft.com/office/drawing/2014/main" id="{EC04BF60-54F9-437B-9994-4424ACBA1395}"/>
              </a:ext>
            </a:extLst>
          </p:cNvPr>
          <p:cNvGraphicFramePr>
            <a:graphicFrameLocks noGrp="1"/>
          </p:cNvGraphicFramePr>
          <p:nvPr>
            <p:ph idx="1"/>
            <p:extLst>
              <p:ext uri="{D42A27DB-BD31-4B8C-83A1-F6EECF244321}">
                <p14:modId xmlns:p14="http://schemas.microsoft.com/office/powerpoint/2010/main" val="313172259"/>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5317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106" name="Picture 4105">
            <a:extLst>
              <a:ext uri="{FF2B5EF4-FFF2-40B4-BE49-F238E27FC236}">
                <a16:creationId xmlns:a16="http://schemas.microsoft.com/office/drawing/2014/main" id="{A03E7239-FF3C-4379-97D1-2A6ADB93157F}"/>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7126516" y="1792518"/>
            <a:ext cx="5065483" cy="5065483"/>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84" name="Arc 83">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098" name="Title 1">
            <a:extLst>
              <a:ext uri="{FF2B5EF4-FFF2-40B4-BE49-F238E27FC236}">
                <a16:creationId xmlns:a16="http://schemas.microsoft.com/office/drawing/2014/main" id="{AA9023CA-A20B-4127-8019-6862F0B83500}"/>
              </a:ext>
            </a:extLst>
          </p:cNvPr>
          <p:cNvSpPr>
            <a:spLocks noGrp="1" noChangeArrowheads="1"/>
          </p:cNvSpPr>
          <p:nvPr>
            <p:ph type="title"/>
          </p:nvPr>
        </p:nvSpPr>
        <p:spPr>
          <a:xfrm>
            <a:off x="838200" y="365125"/>
            <a:ext cx="10515599" cy="1325563"/>
          </a:xfrm>
        </p:spPr>
        <p:txBody>
          <a:bodyPr>
            <a:normAutofit/>
          </a:bodyPr>
          <a:lstStyle/>
          <a:p>
            <a:pPr eaLnBrk="1" hangingPunct="1"/>
            <a:r>
              <a:rPr lang="en-US" altLang="en-US" dirty="0">
                <a:solidFill>
                  <a:schemeClr val="accent5"/>
                </a:solidFill>
                <a:latin typeface="Times New Roman" panose="02020603050405020304" pitchFamily="18" charset="0"/>
                <a:cs typeface="Times New Roman" panose="02020603050405020304" pitchFamily="18" charset="0"/>
              </a:rPr>
              <a:t>Setting page:</a:t>
            </a:r>
          </a:p>
        </p:txBody>
      </p:sp>
      <p:sp>
        <p:nvSpPr>
          <p:cNvPr id="86" name="Oval 85">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9FBAB5CE-2022-43AC-B179-53F4FC5CD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9" name="Picture 8">
            <a:extLst>
              <a:ext uri="{FF2B5EF4-FFF2-40B4-BE49-F238E27FC236}">
                <a16:creationId xmlns:a16="http://schemas.microsoft.com/office/drawing/2014/main" id="{6B52695C-1F1C-4F2A-BD68-E4A44B637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graphicFrame>
        <p:nvGraphicFramePr>
          <p:cNvPr id="7" name="Content Placeholder 6">
            <a:extLst>
              <a:ext uri="{FF2B5EF4-FFF2-40B4-BE49-F238E27FC236}">
                <a16:creationId xmlns:a16="http://schemas.microsoft.com/office/drawing/2014/main" id="{EC04BF60-54F9-437B-9994-4424ACBA1395}"/>
              </a:ext>
            </a:extLst>
          </p:cNvPr>
          <p:cNvGraphicFramePr>
            <a:graphicFrameLocks noGrp="1"/>
          </p:cNvGraphicFramePr>
          <p:nvPr>
            <p:ph idx="1"/>
            <p:extLst>
              <p:ext uri="{D42A27DB-BD31-4B8C-83A1-F6EECF244321}">
                <p14:modId xmlns:p14="http://schemas.microsoft.com/office/powerpoint/2010/main" val="2765688421"/>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8878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74166C64-AEDD-4AE2-8D64-51C5825AE21D}"/>
              </a:ext>
            </a:extLst>
          </p:cNvPr>
          <p:cNvSpPr>
            <a:spLocks noGrp="1"/>
          </p:cNvSpPr>
          <p:nvPr>
            <p:ph type="title"/>
          </p:nvPr>
        </p:nvSpPr>
        <p:spPr>
          <a:xfrm>
            <a:off x="838200" y="365125"/>
            <a:ext cx="10515600" cy="1325563"/>
          </a:xfrm>
        </p:spPr>
        <p:txBody>
          <a:bodyPr vert="horz" lIns="91440" tIns="45720" rIns="91440" bIns="45720" rtlCol="0">
            <a:normAutofit/>
          </a:bodyPr>
          <a:lstStyle/>
          <a:p>
            <a:pPr marL="0" marR="0">
              <a:spcAft>
                <a:spcPts val="800"/>
              </a:spcAft>
            </a:pPr>
            <a:r>
              <a:rPr lang="en-US" kern="1200" dirty="0">
                <a:solidFill>
                  <a:schemeClr val="accent5"/>
                </a:solidFill>
                <a:effectLst/>
                <a:latin typeface="Times New Roman" panose="02020603050405020304" pitchFamily="18" charset="0"/>
                <a:cs typeface="Times New Roman" panose="02020603050405020304" pitchFamily="18" charset="0"/>
              </a:rPr>
              <a:t>Packages and plugins used in flutter app:</a:t>
            </a: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3D9BC277-1C24-42B3-BFF1-FEBA6ADE78F2}"/>
              </a:ext>
            </a:extLst>
          </p:cNvPr>
          <p:cNvSpPr>
            <a:spLocks noGrp="1"/>
          </p:cNvSpPr>
          <p:nvPr>
            <p:ph idx="1"/>
          </p:nvPr>
        </p:nvSpPr>
        <p:spPr>
          <a:xfrm>
            <a:off x="838200" y="1825625"/>
            <a:ext cx="10515600" cy="4351338"/>
          </a:xfrm>
        </p:spPr>
        <p:txBody>
          <a:bodyPr>
            <a:normAutofit/>
          </a:bodyPr>
          <a:lstStyle/>
          <a:p>
            <a:pPr eaLnBrk="1" hangingPunct="1">
              <a:spcBef>
                <a:spcPct val="0"/>
              </a:spcBef>
              <a:spcAft>
                <a:spcPts val="600"/>
              </a:spcAft>
              <a:buFontTx/>
              <a:buNone/>
            </a:pPr>
            <a:r>
              <a:rPr lang="en-US" altLang="en-US" sz="2000" b="1" i="1" dirty="0">
                <a:latin typeface="Times New Roman" panose="02020603050405020304" pitchFamily="18" charset="0"/>
                <a:cs typeface="Times New Roman" panose="02020603050405020304" pitchFamily="18" charset="0"/>
              </a:rPr>
              <a:t>Import </a:t>
            </a:r>
            <a:r>
              <a:rPr lang="en-US" altLang="en-US" sz="2000" b="1" dirty="0">
                <a:latin typeface="Times New Roman" panose="02020603050405020304" pitchFamily="18" charset="0"/>
                <a:cs typeface="Times New Roman" panose="02020603050405020304" pitchFamily="18" charset="0"/>
              </a:rPr>
              <a:t>'</a:t>
            </a:r>
            <a:r>
              <a:rPr lang="en-US" altLang="en-US" sz="2000" b="1" dirty="0" err="1">
                <a:latin typeface="Times New Roman" panose="02020603050405020304" pitchFamily="18" charset="0"/>
                <a:cs typeface="Times New Roman" panose="02020603050405020304" pitchFamily="18" charset="0"/>
              </a:rPr>
              <a:t>package:flutter_bluetooth_serial</a:t>
            </a:r>
            <a:r>
              <a:rPr lang="en-US" altLang="en-US" sz="2000" b="1" dirty="0">
                <a:latin typeface="Times New Roman" panose="02020603050405020304" pitchFamily="18" charset="0"/>
                <a:cs typeface="Times New Roman" panose="02020603050405020304" pitchFamily="18" charset="0"/>
              </a:rPr>
              <a:t>/</a:t>
            </a:r>
            <a:r>
              <a:rPr lang="en-US" altLang="en-US" sz="2000" b="1" dirty="0" err="1">
                <a:latin typeface="Times New Roman" panose="02020603050405020304" pitchFamily="18" charset="0"/>
                <a:cs typeface="Times New Roman" panose="02020603050405020304" pitchFamily="18" charset="0"/>
              </a:rPr>
              <a:t>flutter_bluetooth_serial.dart</a:t>
            </a:r>
            <a:r>
              <a:rPr lang="en-US" altLang="en-US" sz="2000" b="1" dirty="0">
                <a:latin typeface="Times New Roman" panose="02020603050405020304" pitchFamily="18" charset="0"/>
                <a:cs typeface="Times New Roman" panose="02020603050405020304" pitchFamily="18" charset="0"/>
              </a:rPr>
              <a:t>’;</a:t>
            </a:r>
          </a:p>
          <a:p>
            <a:pPr eaLnBrk="1" hangingPunct="1">
              <a:spcBef>
                <a:spcPct val="0"/>
              </a:spcBef>
              <a:spcAft>
                <a:spcPts val="600"/>
              </a:spcAft>
              <a:buFontTx/>
              <a:buNone/>
            </a:pPr>
            <a:endParaRPr lang="en-US" altLang="en-US" sz="2000" dirty="0">
              <a:latin typeface="Times New Roman" panose="02020603050405020304" pitchFamily="18" charset="0"/>
              <a:cs typeface="Times New Roman" panose="02020603050405020304" pitchFamily="18" charset="0"/>
            </a:endParaRPr>
          </a:p>
        </p:txBody>
      </p:sp>
      <p:pic>
        <p:nvPicPr>
          <p:cNvPr id="26" name="Picture 25" descr="Icon&#10;&#10;Description automatically generated">
            <a:extLst>
              <a:ext uri="{FF2B5EF4-FFF2-40B4-BE49-F238E27FC236}">
                <a16:creationId xmlns:a16="http://schemas.microsoft.com/office/drawing/2014/main" id="{5C248894-45F8-44A1-8150-F1DF2140D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28" name="Picture 27">
            <a:extLst>
              <a:ext uri="{FF2B5EF4-FFF2-40B4-BE49-F238E27FC236}">
                <a16:creationId xmlns:a16="http://schemas.microsoft.com/office/drawing/2014/main" id="{DF37B08C-39D4-4534-A5A5-3374255F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graphicFrame>
        <p:nvGraphicFramePr>
          <p:cNvPr id="7" name="Diagram 6">
            <a:extLst>
              <a:ext uri="{FF2B5EF4-FFF2-40B4-BE49-F238E27FC236}">
                <a16:creationId xmlns:a16="http://schemas.microsoft.com/office/drawing/2014/main" id="{23C7588F-1DD1-4D3F-B4E0-90E58824CAC6}"/>
              </a:ext>
            </a:extLst>
          </p:cNvPr>
          <p:cNvGraphicFramePr/>
          <p:nvPr>
            <p:extLst>
              <p:ext uri="{D42A27DB-BD31-4B8C-83A1-F6EECF244321}">
                <p14:modId xmlns:p14="http://schemas.microsoft.com/office/powerpoint/2010/main" val="3640806019"/>
              </p:ext>
            </p:extLst>
          </p:nvPr>
        </p:nvGraphicFramePr>
        <p:xfrm>
          <a:off x="1209040" y="2377125"/>
          <a:ext cx="10337800" cy="2824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TextBox 17">
            <a:extLst>
              <a:ext uri="{FF2B5EF4-FFF2-40B4-BE49-F238E27FC236}">
                <a16:creationId xmlns:a16="http://schemas.microsoft.com/office/drawing/2014/main" id="{BBBA642E-55E0-4AD0-A8E0-4ABF2D003FA4}"/>
              </a:ext>
            </a:extLst>
          </p:cNvPr>
          <p:cNvSpPr txBox="1"/>
          <p:nvPr/>
        </p:nvSpPr>
        <p:spPr>
          <a:xfrm>
            <a:off x="2641480" y="5323689"/>
            <a:ext cx="6096000" cy="461665"/>
          </a:xfrm>
          <a:prstGeom prst="rect">
            <a:avLst/>
          </a:prstGeom>
          <a:noFill/>
        </p:spPr>
        <p:txBody>
          <a:bodyPr wrap="square">
            <a:spAutoFit/>
          </a:bodyPr>
          <a:lstStyle/>
          <a:p>
            <a:pPr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Usage</a:t>
            </a:r>
            <a:r>
              <a:rPr lang="en-US" altLang="en-US" sz="1800" dirty="0">
                <a:latin typeface="Times New Roman" panose="02020603050405020304" pitchFamily="18" charset="0"/>
                <a:cs typeface="Times New Roman" panose="02020603050405020304" pitchFamily="18" charset="0"/>
              </a:rPr>
              <a:t> : </a:t>
            </a:r>
          </a:p>
        </p:txBody>
      </p:sp>
      <p:sp>
        <p:nvSpPr>
          <p:cNvPr id="20" name="Rectangle 2">
            <a:extLst>
              <a:ext uri="{FF2B5EF4-FFF2-40B4-BE49-F238E27FC236}">
                <a16:creationId xmlns:a16="http://schemas.microsoft.com/office/drawing/2014/main" id="{30FB2AAA-5154-4C96-AD42-A94890EF88F8}"/>
              </a:ext>
            </a:extLst>
          </p:cNvPr>
          <p:cNvSpPr>
            <a:spLocks noChangeArrowheads="1"/>
          </p:cNvSpPr>
          <p:nvPr/>
        </p:nvSpPr>
        <p:spPr bwMode="auto">
          <a:xfrm>
            <a:off x="2641480" y="5800788"/>
            <a:ext cx="4196200" cy="369332"/>
          </a:xfrm>
          <a:prstGeom prst="rect">
            <a:avLst/>
          </a:prstGeom>
          <a:solidFill>
            <a:srgbClr val="F5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dirty="0" err="1">
                <a:solidFill>
                  <a:srgbClr val="333333"/>
                </a:solidFill>
                <a:latin typeface="Roboto Mono"/>
              </a:rPr>
              <a:t>flutter_bluetooth_serial</a:t>
            </a:r>
            <a:r>
              <a:rPr lang="en-US" altLang="en-US" sz="2400" dirty="0">
                <a:solidFill>
                  <a:srgbClr val="333333"/>
                </a:solidFill>
                <a:latin typeface="Roboto Mono"/>
              </a:rPr>
              <a:t>: </a:t>
            </a:r>
            <a:r>
              <a:rPr lang="en-US" altLang="en-US" sz="2400" dirty="0">
                <a:solidFill>
                  <a:srgbClr val="DD1144"/>
                </a:solidFill>
                <a:latin typeface="Roboto Mono"/>
              </a:rPr>
              <a:t>^0.3.0</a:t>
            </a:r>
            <a:r>
              <a:rPr lang="en-US" altLang="en-US" sz="2400" dirty="0"/>
              <a:t> </a:t>
            </a:r>
          </a:p>
        </p:txBody>
      </p:sp>
    </p:spTree>
    <p:extLst>
      <p:ext uri="{BB962C8B-B14F-4D97-AF65-F5344CB8AC3E}">
        <p14:creationId xmlns:p14="http://schemas.microsoft.com/office/powerpoint/2010/main" val="55858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74166C64-AEDD-4AE2-8D64-51C5825AE21D}"/>
              </a:ext>
            </a:extLst>
          </p:cNvPr>
          <p:cNvSpPr>
            <a:spLocks noGrp="1"/>
          </p:cNvSpPr>
          <p:nvPr>
            <p:ph type="title"/>
          </p:nvPr>
        </p:nvSpPr>
        <p:spPr>
          <a:xfrm>
            <a:off x="838200" y="365125"/>
            <a:ext cx="10515600" cy="1325563"/>
          </a:xfrm>
        </p:spPr>
        <p:txBody>
          <a:bodyPr vert="horz" lIns="91440" tIns="45720" rIns="91440" bIns="45720" rtlCol="0">
            <a:normAutofit/>
          </a:bodyPr>
          <a:lstStyle/>
          <a:p>
            <a:pPr marL="0" marR="0">
              <a:spcAft>
                <a:spcPts val="800"/>
              </a:spcAft>
            </a:pPr>
            <a:r>
              <a:rPr lang="en-US" kern="1200" dirty="0">
                <a:solidFill>
                  <a:schemeClr val="accent5"/>
                </a:solidFill>
                <a:effectLst/>
                <a:latin typeface="Times New Roman" panose="02020603050405020304" pitchFamily="18" charset="0"/>
                <a:cs typeface="Times New Roman" panose="02020603050405020304" pitchFamily="18" charset="0"/>
              </a:rPr>
              <a:t>Packages and plugins used in flutter app:</a:t>
            </a: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3D9BC277-1C24-42B3-BFF1-FEBA6ADE78F2}"/>
              </a:ext>
            </a:extLst>
          </p:cNvPr>
          <p:cNvSpPr>
            <a:spLocks noGrp="1"/>
          </p:cNvSpPr>
          <p:nvPr>
            <p:ph idx="1"/>
          </p:nvPr>
        </p:nvSpPr>
        <p:spPr>
          <a:xfrm>
            <a:off x="838200" y="1825625"/>
            <a:ext cx="10515600" cy="2917951"/>
          </a:xfrm>
        </p:spPr>
        <p:txBody>
          <a:bodyPr>
            <a:normAutofit/>
          </a:bodyPr>
          <a:lstStyle/>
          <a:p>
            <a:pPr eaLnBrk="1" hangingPunct="1">
              <a:spcBef>
                <a:spcPct val="0"/>
              </a:spcBef>
              <a:buFontTx/>
              <a:buNone/>
            </a:pPr>
            <a:r>
              <a:rPr lang="en-US" altLang="en-US" sz="2000" i="1" dirty="0">
                <a:solidFill>
                  <a:srgbClr val="FF6B99"/>
                </a:solidFill>
                <a:latin typeface="Consolas" panose="020B0609020204030204" pitchFamily="49" charset="0"/>
              </a:rPr>
              <a:t>import </a:t>
            </a:r>
            <a:r>
              <a:rPr lang="en-US" altLang="en-US" sz="2000" dirty="0">
                <a:solidFill>
                  <a:srgbClr val="A49C56"/>
                </a:solidFill>
                <a:latin typeface="Consolas" panose="020B0609020204030204" pitchFamily="49" charset="0"/>
              </a:rPr>
              <a:t>'</a:t>
            </a:r>
            <a:r>
              <a:rPr lang="en-US" altLang="en-US" sz="2000" dirty="0" err="1">
                <a:solidFill>
                  <a:srgbClr val="A49C56"/>
                </a:solidFill>
                <a:latin typeface="Consolas" panose="020B0609020204030204" pitchFamily="49" charset="0"/>
              </a:rPr>
              <a:t>package:intl</a:t>
            </a:r>
            <a:r>
              <a:rPr lang="en-US" altLang="en-US" sz="2000" dirty="0">
                <a:solidFill>
                  <a:srgbClr val="A49C56"/>
                </a:solidFill>
                <a:latin typeface="Consolas" panose="020B0609020204030204" pitchFamily="49" charset="0"/>
              </a:rPr>
              <a:t>/</a:t>
            </a:r>
            <a:r>
              <a:rPr lang="en-US" altLang="en-US" sz="2000" dirty="0" err="1">
                <a:solidFill>
                  <a:srgbClr val="A49C56"/>
                </a:solidFill>
                <a:latin typeface="Consolas" panose="020B0609020204030204" pitchFamily="49" charset="0"/>
              </a:rPr>
              <a:t>intl.dart</a:t>
            </a:r>
            <a:r>
              <a:rPr lang="en-US" altLang="en-US" sz="2000" dirty="0">
                <a:solidFill>
                  <a:srgbClr val="A49C56"/>
                </a:solidFill>
                <a:latin typeface="Consolas" panose="020B0609020204030204" pitchFamily="49" charset="0"/>
              </a:rPr>
              <a:t>’</a:t>
            </a:r>
            <a:r>
              <a:rPr lang="en-US" altLang="en-US" sz="2000" dirty="0">
                <a:solidFill>
                  <a:srgbClr val="939293"/>
                </a:solidFill>
                <a:latin typeface="Consolas" panose="020B0609020204030204" pitchFamily="49" charset="0"/>
              </a:rPr>
              <a:t>;</a:t>
            </a:r>
          </a:p>
          <a:p>
            <a:pPr eaLnBrk="1" hangingPunct="1">
              <a:spcBef>
                <a:spcPct val="0"/>
              </a:spcBef>
              <a:buFontTx/>
              <a:buNone/>
            </a:pPr>
            <a:r>
              <a:rPr lang="en-US" altLang="en-US" sz="2000" dirty="0">
                <a:solidFill>
                  <a:srgbClr val="939293"/>
                </a:solidFill>
                <a:latin typeface="Consolas" panose="020B0609020204030204" pitchFamily="49" charset="0"/>
              </a:rPr>
              <a:t>	</a:t>
            </a:r>
          </a:p>
          <a:p>
            <a:pPr>
              <a:lnSpc>
                <a:spcPct val="150000"/>
              </a:lnSpc>
              <a:spcBef>
                <a:spcPct val="0"/>
              </a:spcBef>
              <a:buNone/>
            </a:pPr>
            <a:r>
              <a:rPr lang="en-US" altLang="en-US" sz="2000" dirty="0">
                <a:solidFill>
                  <a:srgbClr val="939293"/>
                </a:solidFill>
                <a:latin typeface="Consolas" panose="020B0609020204030204" pitchFamily="49" charset="0"/>
              </a:rPr>
              <a:t>	</a:t>
            </a:r>
            <a:r>
              <a:rPr lang="en-US" altLang="en-US" sz="2400" dirty="0">
                <a:latin typeface="Times New Roman" panose="02020603050405020304" pitchFamily="18" charset="0"/>
                <a:cs typeface="Times New Roman" panose="02020603050405020304" pitchFamily="18" charset="0"/>
              </a:rPr>
              <a:t>Provides internationalization and localization facilities, including message translation, plurals and genders, date/number formatting and parsing, and bidirectional text.</a:t>
            </a:r>
          </a:p>
          <a:p>
            <a:pPr eaLnBrk="1" hangingPunct="1">
              <a:spcBef>
                <a:spcPct val="0"/>
              </a:spcBef>
              <a:buFontTx/>
              <a:buNone/>
            </a:pPr>
            <a:endParaRPr lang="en-US" altLang="en-US" sz="2000" dirty="0"/>
          </a:p>
          <a:p>
            <a:pPr eaLnBrk="1" hangingPunct="1">
              <a:spcBef>
                <a:spcPct val="0"/>
              </a:spcBef>
              <a:spcAft>
                <a:spcPts val="600"/>
              </a:spcAft>
              <a:buFontTx/>
              <a:buNone/>
            </a:pPr>
            <a:endParaRPr lang="en-US" altLang="en-US" sz="2000" dirty="0">
              <a:latin typeface="Times New Roman" panose="02020603050405020304" pitchFamily="18" charset="0"/>
              <a:cs typeface="Times New Roman" panose="02020603050405020304" pitchFamily="18" charset="0"/>
            </a:endParaRPr>
          </a:p>
        </p:txBody>
      </p:sp>
      <p:pic>
        <p:nvPicPr>
          <p:cNvPr id="26" name="Picture 25" descr="Icon&#10;&#10;Description automatically generated">
            <a:extLst>
              <a:ext uri="{FF2B5EF4-FFF2-40B4-BE49-F238E27FC236}">
                <a16:creationId xmlns:a16="http://schemas.microsoft.com/office/drawing/2014/main" id="{5C248894-45F8-44A1-8150-F1DF2140D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28" name="Picture 27">
            <a:extLst>
              <a:ext uri="{FF2B5EF4-FFF2-40B4-BE49-F238E27FC236}">
                <a16:creationId xmlns:a16="http://schemas.microsoft.com/office/drawing/2014/main" id="{DF37B08C-39D4-4534-A5A5-3374255F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
        <p:nvSpPr>
          <p:cNvPr id="18" name="TextBox 17">
            <a:extLst>
              <a:ext uri="{FF2B5EF4-FFF2-40B4-BE49-F238E27FC236}">
                <a16:creationId xmlns:a16="http://schemas.microsoft.com/office/drawing/2014/main" id="{BBBA642E-55E0-4AD0-A8E0-4ABF2D003FA4}"/>
              </a:ext>
            </a:extLst>
          </p:cNvPr>
          <p:cNvSpPr txBox="1"/>
          <p:nvPr/>
        </p:nvSpPr>
        <p:spPr>
          <a:xfrm>
            <a:off x="1859831" y="4639508"/>
            <a:ext cx="6096000" cy="461665"/>
          </a:xfrm>
          <a:prstGeom prst="rect">
            <a:avLst/>
          </a:prstGeom>
          <a:noFill/>
        </p:spPr>
        <p:txBody>
          <a:bodyPr wrap="square">
            <a:spAutoFit/>
          </a:bodyPr>
          <a:lstStyle/>
          <a:p>
            <a:pPr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Usage</a:t>
            </a:r>
            <a:r>
              <a:rPr lang="en-US" altLang="en-US" sz="1800" dirty="0">
                <a:latin typeface="Times New Roman" panose="02020603050405020304" pitchFamily="18" charset="0"/>
                <a:cs typeface="Times New Roman" panose="02020603050405020304" pitchFamily="18" charset="0"/>
              </a:rPr>
              <a:t> : </a:t>
            </a:r>
          </a:p>
        </p:txBody>
      </p:sp>
      <p:sp>
        <p:nvSpPr>
          <p:cNvPr id="12" name="Rectangle 2">
            <a:extLst>
              <a:ext uri="{FF2B5EF4-FFF2-40B4-BE49-F238E27FC236}">
                <a16:creationId xmlns:a16="http://schemas.microsoft.com/office/drawing/2014/main" id="{4DBF6287-6329-4ECC-8DCC-38249D80C3D6}"/>
              </a:ext>
            </a:extLst>
          </p:cNvPr>
          <p:cNvSpPr>
            <a:spLocks noChangeArrowheads="1"/>
          </p:cNvSpPr>
          <p:nvPr/>
        </p:nvSpPr>
        <p:spPr bwMode="auto">
          <a:xfrm>
            <a:off x="1859831" y="5216643"/>
            <a:ext cx="3111429" cy="615553"/>
          </a:xfrm>
          <a:prstGeom prst="rect">
            <a:avLst/>
          </a:prstGeom>
          <a:solidFill>
            <a:srgbClr val="F5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br>
              <a:rPr lang="en-US" altLang="en-US" sz="2000" dirty="0">
                <a:solidFill>
                  <a:srgbClr val="333333"/>
                </a:solidFill>
                <a:latin typeface="Roboto Mono"/>
              </a:rPr>
            </a:br>
            <a:r>
              <a:rPr lang="en-US" altLang="en-US" sz="2000" dirty="0">
                <a:solidFill>
                  <a:srgbClr val="333333"/>
                </a:solidFill>
                <a:latin typeface="Roboto Mono"/>
              </a:rPr>
              <a:t>dependencies: </a:t>
            </a:r>
            <a:r>
              <a:rPr lang="en-US" altLang="en-US" sz="2000" dirty="0" err="1">
                <a:solidFill>
                  <a:srgbClr val="333333"/>
                </a:solidFill>
                <a:latin typeface="Roboto Mono"/>
              </a:rPr>
              <a:t>intl</a:t>
            </a:r>
            <a:r>
              <a:rPr lang="en-US" altLang="en-US" sz="2000" dirty="0">
                <a:solidFill>
                  <a:srgbClr val="333333"/>
                </a:solidFill>
                <a:latin typeface="Roboto Mono"/>
              </a:rPr>
              <a:t>: </a:t>
            </a:r>
            <a:r>
              <a:rPr lang="en-US" altLang="en-US" sz="2000" dirty="0">
                <a:solidFill>
                  <a:srgbClr val="DD1144"/>
                </a:solidFill>
                <a:latin typeface="Roboto Mono"/>
              </a:rPr>
              <a:t>^0.17.0</a:t>
            </a:r>
            <a:r>
              <a:rPr lang="en-US" altLang="en-US" sz="2000" dirty="0"/>
              <a:t> </a:t>
            </a:r>
          </a:p>
        </p:txBody>
      </p:sp>
    </p:spTree>
    <p:extLst>
      <p:ext uri="{BB962C8B-B14F-4D97-AF65-F5344CB8AC3E}">
        <p14:creationId xmlns:p14="http://schemas.microsoft.com/office/powerpoint/2010/main" val="761701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74166C64-AEDD-4AE2-8D64-51C5825AE21D}"/>
              </a:ext>
            </a:extLst>
          </p:cNvPr>
          <p:cNvSpPr>
            <a:spLocks noGrp="1"/>
          </p:cNvSpPr>
          <p:nvPr>
            <p:ph type="title"/>
          </p:nvPr>
        </p:nvSpPr>
        <p:spPr>
          <a:xfrm>
            <a:off x="838200" y="365125"/>
            <a:ext cx="10515600" cy="1325563"/>
          </a:xfrm>
        </p:spPr>
        <p:txBody>
          <a:bodyPr vert="horz" lIns="91440" tIns="45720" rIns="91440" bIns="45720" rtlCol="0">
            <a:normAutofit/>
          </a:bodyPr>
          <a:lstStyle/>
          <a:p>
            <a:pPr marL="0" marR="0">
              <a:spcAft>
                <a:spcPts val="800"/>
              </a:spcAft>
            </a:pPr>
            <a:r>
              <a:rPr lang="en-US" kern="1200" dirty="0">
                <a:solidFill>
                  <a:schemeClr val="accent5"/>
                </a:solidFill>
                <a:effectLst/>
                <a:latin typeface="Times New Roman" panose="02020603050405020304" pitchFamily="18" charset="0"/>
                <a:cs typeface="Times New Roman" panose="02020603050405020304" pitchFamily="18" charset="0"/>
              </a:rPr>
              <a:t>Packages and plugins used in flutter app:</a:t>
            </a: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3D9BC277-1C24-42B3-BFF1-FEBA6ADE78F2}"/>
              </a:ext>
            </a:extLst>
          </p:cNvPr>
          <p:cNvSpPr>
            <a:spLocks noGrp="1"/>
          </p:cNvSpPr>
          <p:nvPr>
            <p:ph idx="1"/>
          </p:nvPr>
        </p:nvSpPr>
        <p:spPr>
          <a:xfrm>
            <a:off x="838200" y="1825625"/>
            <a:ext cx="10515600" cy="2917951"/>
          </a:xfrm>
        </p:spPr>
        <p:txBody>
          <a:bodyPr>
            <a:normAutofit/>
          </a:bodyPr>
          <a:lstStyle/>
          <a:p>
            <a:pPr eaLnBrk="1" hangingPunct="1">
              <a:spcBef>
                <a:spcPct val="0"/>
              </a:spcBef>
              <a:buFontTx/>
              <a:buNone/>
            </a:pPr>
            <a:r>
              <a:rPr lang="en-US" altLang="en-US" sz="2000" i="1" dirty="0">
                <a:solidFill>
                  <a:srgbClr val="FF6B99"/>
                </a:solidFill>
                <a:latin typeface="Consolas" panose="020B0609020204030204" pitchFamily="49" charset="0"/>
              </a:rPr>
              <a:t>import </a:t>
            </a:r>
            <a:r>
              <a:rPr lang="en-US" altLang="en-US" sz="2000" dirty="0">
                <a:solidFill>
                  <a:srgbClr val="A49C56"/>
                </a:solidFill>
                <a:latin typeface="Consolas" panose="020B0609020204030204" pitchFamily="49" charset="0"/>
              </a:rPr>
              <a:t>'</a:t>
            </a:r>
            <a:r>
              <a:rPr lang="en-US" altLang="en-US" sz="2000" dirty="0" err="1">
                <a:solidFill>
                  <a:srgbClr val="A49C56"/>
                </a:solidFill>
                <a:latin typeface="Consolas" panose="020B0609020204030204" pitchFamily="49" charset="0"/>
              </a:rPr>
              <a:t>package:flutter_app</a:t>
            </a:r>
            <a:r>
              <a:rPr lang="en-US" altLang="en-US" sz="2000" dirty="0">
                <a:solidFill>
                  <a:srgbClr val="A49C56"/>
                </a:solidFill>
                <a:latin typeface="Consolas" panose="020B0609020204030204" pitchFamily="49" charset="0"/>
              </a:rPr>
              <a:t>/</a:t>
            </a:r>
            <a:r>
              <a:rPr lang="en-US" altLang="en-US" sz="2000" dirty="0" err="1">
                <a:solidFill>
                  <a:srgbClr val="A49C56"/>
                </a:solidFill>
                <a:latin typeface="Consolas" panose="020B0609020204030204" pitchFamily="49" charset="0"/>
              </a:rPr>
              <a:t>helper.dart</a:t>
            </a:r>
            <a:r>
              <a:rPr lang="en-US" altLang="en-US" sz="2000" dirty="0">
                <a:solidFill>
                  <a:srgbClr val="A49C56"/>
                </a:solidFill>
                <a:latin typeface="Consolas" panose="020B0609020204030204" pitchFamily="49" charset="0"/>
              </a:rPr>
              <a:t>'</a:t>
            </a:r>
            <a:r>
              <a:rPr lang="en-US" altLang="en-US" sz="2000" dirty="0">
                <a:solidFill>
                  <a:srgbClr val="939293"/>
                </a:solidFill>
                <a:latin typeface="Consolas" panose="020B0609020204030204" pitchFamily="49" charset="0"/>
              </a:rPr>
              <a:t>;</a:t>
            </a:r>
            <a:endParaRPr lang="en-US" altLang="en-US" sz="2000" dirty="0"/>
          </a:p>
          <a:p>
            <a:pPr eaLnBrk="1" hangingPunct="1">
              <a:spcBef>
                <a:spcPct val="0"/>
              </a:spcBef>
              <a:buFontTx/>
              <a:buNone/>
            </a:pPr>
            <a:r>
              <a:rPr lang="en-US" altLang="en-US" sz="2000" dirty="0">
                <a:solidFill>
                  <a:srgbClr val="939293"/>
                </a:solidFill>
                <a:latin typeface="Consolas" panose="020B0609020204030204" pitchFamily="49" charset="0"/>
              </a:rPr>
              <a:t>	</a:t>
            </a:r>
          </a:p>
          <a:p>
            <a:pPr>
              <a:lnSpc>
                <a:spcPct val="150000"/>
              </a:lnSpc>
              <a:spcBef>
                <a:spcPct val="0"/>
              </a:spcBef>
              <a:buNone/>
            </a:pPr>
            <a:r>
              <a:rPr lang="en-US" altLang="en-US" sz="2000" dirty="0">
                <a:solidFill>
                  <a:srgbClr val="939293"/>
                </a:solidFill>
                <a:latin typeface="Consolas" panose="020B0609020204030204" pitchFamily="49" charset="0"/>
              </a:rPr>
              <a:t>	</a:t>
            </a:r>
            <a:r>
              <a:rPr lang="en-US" altLang="en-US" sz="2400" dirty="0">
                <a:latin typeface="Times New Roman" panose="02020603050405020304" pitchFamily="18" charset="0"/>
                <a:cs typeface="Times New Roman" panose="02020603050405020304" pitchFamily="18" charset="0"/>
              </a:rPr>
              <a:t>A library module containing code that can be shared easily across multiple Flutter or Dart projects.</a:t>
            </a:r>
          </a:p>
          <a:p>
            <a:pPr eaLnBrk="1" hangingPunct="1">
              <a:spcBef>
                <a:spcPct val="0"/>
              </a:spcBef>
              <a:buFontTx/>
              <a:buNone/>
            </a:pPr>
            <a:endParaRPr lang="en-US" altLang="en-US" sz="2000" dirty="0"/>
          </a:p>
          <a:p>
            <a:pPr eaLnBrk="1" hangingPunct="1">
              <a:spcBef>
                <a:spcPct val="0"/>
              </a:spcBef>
              <a:spcAft>
                <a:spcPts val="600"/>
              </a:spcAft>
              <a:buFontTx/>
              <a:buNone/>
            </a:pPr>
            <a:endParaRPr lang="en-US" altLang="en-US" sz="2000" dirty="0">
              <a:latin typeface="Times New Roman" panose="02020603050405020304" pitchFamily="18" charset="0"/>
              <a:cs typeface="Times New Roman" panose="02020603050405020304" pitchFamily="18" charset="0"/>
            </a:endParaRPr>
          </a:p>
        </p:txBody>
      </p:sp>
      <p:pic>
        <p:nvPicPr>
          <p:cNvPr id="26" name="Picture 25" descr="Icon&#10;&#10;Description automatically generated">
            <a:extLst>
              <a:ext uri="{FF2B5EF4-FFF2-40B4-BE49-F238E27FC236}">
                <a16:creationId xmlns:a16="http://schemas.microsoft.com/office/drawing/2014/main" id="{5C248894-45F8-44A1-8150-F1DF2140D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28" name="Picture 27">
            <a:extLst>
              <a:ext uri="{FF2B5EF4-FFF2-40B4-BE49-F238E27FC236}">
                <a16:creationId xmlns:a16="http://schemas.microsoft.com/office/drawing/2014/main" id="{DF37B08C-39D4-4534-A5A5-3374255F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
        <p:nvSpPr>
          <p:cNvPr id="18" name="TextBox 17">
            <a:extLst>
              <a:ext uri="{FF2B5EF4-FFF2-40B4-BE49-F238E27FC236}">
                <a16:creationId xmlns:a16="http://schemas.microsoft.com/office/drawing/2014/main" id="{BBBA642E-55E0-4AD0-A8E0-4ABF2D003FA4}"/>
              </a:ext>
            </a:extLst>
          </p:cNvPr>
          <p:cNvSpPr txBox="1"/>
          <p:nvPr/>
        </p:nvSpPr>
        <p:spPr>
          <a:xfrm>
            <a:off x="1859831" y="4639508"/>
            <a:ext cx="6096000" cy="461665"/>
          </a:xfrm>
          <a:prstGeom prst="rect">
            <a:avLst/>
          </a:prstGeom>
          <a:noFill/>
        </p:spPr>
        <p:txBody>
          <a:bodyPr wrap="square">
            <a:spAutoFit/>
          </a:bodyPr>
          <a:lstStyle/>
          <a:p>
            <a:pPr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Usage</a:t>
            </a:r>
            <a:r>
              <a:rPr lang="en-US" altLang="en-US" sz="1800" dirty="0">
                <a:latin typeface="Times New Roman" panose="02020603050405020304" pitchFamily="18" charset="0"/>
                <a:cs typeface="Times New Roman" panose="02020603050405020304" pitchFamily="18" charset="0"/>
              </a:rPr>
              <a:t> : </a:t>
            </a:r>
          </a:p>
        </p:txBody>
      </p:sp>
      <p:sp>
        <p:nvSpPr>
          <p:cNvPr id="11" name="Rectangle 4">
            <a:extLst>
              <a:ext uri="{FF2B5EF4-FFF2-40B4-BE49-F238E27FC236}">
                <a16:creationId xmlns:a16="http://schemas.microsoft.com/office/drawing/2014/main" id="{EEF89AFD-3C67-4519-8871-EE3357C19252}"/>
              </a:ext>
            </a:extLst>
          </p:cNvPr>
          <p:cNvSpPr>
            <a:spLocks noChangeArrowheads="1"/>
          </p:cNvSpPr>
          <p:nvPr/>
        </p:nvSpPr>
        <p:spPr bwMode="auto">
          <a:xfrm>
            <a:off x="1859831" y="5241399"/>
            <a:ext cx="3471863" cy="492125"/>
          </a:xfrm>
          <a:prstGeom prst="rect">
            <a:avLst/>
          </a:prstGeom>
          <a:solidFill>
            <a:srgbClr val="F5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br>
              <a:rPr lang="en-US" altLang="en-US" sz="1600" dirty="0">
                <a:solidFill>
                  <a:srgbClr val="333333"/>
                </a:solidFill>
                <a:latin typeface="Roboto Mono"/>
              </a:rPr>
            </a:br>
            <a:r>
              <a:rPr lang="en-US" altLang="en-US" sz="1600" dirty="0">
                <a:solidFill>
                  <a:srgbClr val="333333"/>
                </a:solidFill>
                <a:latin typeface="Roboto Mono"/>
              </a:rPr>
              <a:t>dependencies: helper: </a:t>
            </a:r>
            <a:r>
              <a:rPr lang="en-US" altLang="en-US" sz="1600" dirty="0">
                <a:solidFill>
                  <a:srgbClr val="DD1144"/>
                </a:solidFill>
                <a:latin typeface="Roboto Mono"/>
              </a:rPr>
              <a:t>^0.0.14</a:t>
            </a:r>
            <a:r>
              <a:rPr lang="en-US" altLang="en-US" sz="1600" dirty="0"/>
              <a:t> </a:t>
            </a:r>
          </a:p>
        </p:txBody>
      </p:sp>
    </p:spTree>
    <p:extLst>
      <p:ext uri="{BB962C8B-B14F-4D97-AF65-F5344CB8AC3E}">
        <p14:creationId xmlns:p14="http://schemas.microsoft.com/office/powerpoint/2010/main" val="2215031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dirty="0">
                <a:solidFill>
                  <a:schemeClr val="accent5"/>
                </a:solidFill>
                <a:latin typeface="Times New Roman" panose="02020603050405020304" pitchFamily="18" charset="0"/>
                <a:cs typeface="Times New Roman" panose="02020603050405020304" pitchFamily="18" charset="0"/>
              </a:rPr>
              <a:t>Problem statement:</a:t>
            </a:r>
          </a:p>
        </p:txBody>
      </p:sp>
      <p:sp>
        <p:nvSpPr>
          <p:cNvPr id="6" name="Content Placeholder 5">
            <a:extLst>
              <a:ext uri="{FF2B5EF4-FFF2-40B4-BE49-F238E27FC236}">
                <a16:creationId xmlns:a16="http://schemas.microsoft.com/office/drawing/2014/main" id="{CEB9B5C5-E2FA-4243-AEC1-09744EBC66E1}"/>
              </a:ext>
            </a:extLst>
          </p:cNvPr>
          <p:cNvSpPr>
            <a:spLocks noGrp="1"/>
          </p:cNvSpPr>
          <p:nvPr>
            <p:ph sz="half" idx="1"/>
          </p:nvPr>
        </p:nvSpPr>
        <p:spPr>
          <a:xfrm>
            <a:off x="838200" y="1825625"/>
            <a:ext cx="5387502" cy="4351338"/>
          </a:xfrm>
        </p:spPr>
        <p:txBody>
          <a:bodyPr vert="horz" lIns="91440" tIns="45720" rIns="91440" bIns="45720" rtlCol="0" anchor="ctr">
            <a:normAutofit/>
          </a:bodyPr>
          <a:lstStyle/>
          <a:p>
            <a:pPr marL="0" indent="0" algn="just">
              <a:lnSpc>
                <a:spcPct val="100000"/>
              </a:lnSpc>
              <a:buNone/>
            </a:pPr>
            <a:r>
              <a:rPr lang="en-US" sz="2400" dirty="0">
                <a:latin typeface="Times New Roman" panose="02020603050405020304" pitchFamily="18" charset="0"/>
                <a:cs typeface="Times New Roman" panose="02020603050405020304" pitchFamily="18" charset="0"/>
              </a:rPr>
              <a:t>Pain is the human’s oldest trouble that has been affecting the human quality of life.</a:t>
            </a:r>
          </a:p>
          <a:p>
            <a:pPr marL="0" indent="0" algn="just">
              <a:lnSpc>
                <a:spcPct val="100000"/>
              </a:lnSpc>
              <a:buNone/>
            </a:pPr>
            <a:r>
              <a:rPr lang="en-US" sz="2400" dirty="0">
                <a:latin typeface="Times New Roman" panose="02020603050405020304" pitchFamily="18" charset="0"/>
                <a:cs typeface="Times New Roman" panose="02020603050405020304" pitchFamily="18" charset="0"/>
              </a:rPr>
              <a:t>Pain is more than just a feeling of discomfort. It can affect the way you feel overall. It may also lead to mental health conditions, like depression and anxiety.</a:t>
            </a:r>
          </a:p>
        </p:txBody>
      </p:sp>
      <p:pic>
        <p:nvPicPr>
          <p:cNvPr id="9" name="Content Placeholder 8" descr="A picture containing person, invertebrate, coelenterate, blue&#10;&#10;Description automatically generated">
            <a:extLst>
              <a:ext uri="{FF2B5EF4-FFF2-40B4-BE49-F238E27FC236}">
                <a16:creationId xmlns:a16="http://schemas.microsoft.com/office/drawing/2014/main" id="{AFA9C961-7E19-4342-9CA0-876CFD6274C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5636" r="17518"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32"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3476211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FE08DE85-20C5-4140-8676-8D9782B5AD9D}"/>
              </a:ext>
            </a:extLst>
          </p:cNvPr>
          <p:cNvPicPr>
            <a:picLocks noChangeAspect="1"/>
          </p:cNvPicPr>
          <p:nvPr/>
        </p:nvPicPr>
        <p:blipFill rotWithShape="1">
          <a:blip r:embed="rId2">
            <a:extLst>
              <a:ext uri="{28A0092B-C50C-407E-A947-70E740481C1C}">
                <a14:useLocalDpi xmlns:a14="http://schemas.microsoft.com/office/drawing/2010/main" val="0"/>
              </a:ext>
            </a:extLst>
          </a:blip>
          <a:srcRect t="2917" b="5833"/>
          <a:stretch/>
        </p:blipFill>
        <p:spPr>
          <a:xfrm>
            <a:off x="8053364" y="526326"/>
            <a:ext cx="3015177" cy="56437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solidFill>
            <a:srgbClr val="FFFFFF"/>
          </a:solidFill>
        </p:spPr>
      </p:pic>
      <p:sp>
        <p:nvSpPr>
          <p:cNvPr id="31"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B682C19-00BC-4632-8026-402C6B8290D5}"/>
              </a:ext>
            </a:extLst>
          </p:cNvPr>
          <p:cNvSpPr txBox="1"/>
          <p:nvPr/>
        </p:nvSpPr>
        <p:spPr>
          <a:xfrm>
            <a:off x="838201" y="479493"/>
            <a:ext cx="5257800" cy="1325563"/>
          </a:xfrm>
          <a:prstGeom prst="rect">
            <a:avLst/>
          </a:prstGeom>
        </p:spPr>
        <p:txBody>
          <a:bodyPr vert="horz" lIns="91440" tIns="45720" rIns="91440" bIns="45720" rtlCol="0" anchor="ctr">
            <a:normAutofit/>
          </a:bodyPr>
          <a:lstStyle/>
          <a:p>
            <a:pPr marL="0" marR="0">
              <a:lnSpc>
                <a:spcPct val="90000"/>
              </a:lnSpc>
              <a:spcBef>
                <a:spcPct val="0"/>
              </a:spcBef>
              <a:spcAft>
                <a:spcPts val="800"/>
              </a:spcAft>
            </a:pPr>
            <a:r>
              <a:rPr lang="en-US" sz="4400" kern="1200" dirty="0">
                <a:solidFill>
                  <a:schemeClr val="accent5"/>
                </a:solidFill>
                <a:effectLst/>
                <a:latin typeface="Times New Roman" panose="02020603050405020304" pitchFamily="18" charset="0"/>
                <a:ea typeface="+mj-ea"/>
                <a:cs typeface="Times New Roman" panose="02020603050405020304" pitchFamily="18" charset="0"/>
              </a:rPr>
              <a:t>Parts Of The Page</a:t>
            </a:r>
            <a:br>
              <a:rPr lang="en-US" sz="4400" kern="1200" dirty="0">
                <a:solidFill>
                  <a:schemeClr val="accent5"/>
                </a:solidFill>
                <a:effectLst/>
                <a:latin typeface="Times New Roman" panose="02020603050405020304" pitchFamily="18" charset="0"/>
                <a:ea typeface="+mj-ea"/>
                <a:cs typeface="Times New Roman" panose="02020603050405020304" pitchFamily="18" charset="0"/>
              </a:rPr>
            </a:br>
            <a:r>
              <a:rPr lang="en-US" sz="4400" kern="1200" dirty="0">
                <a:solidFill>
                  <a:schemeClr val="accent5"/>
                </a:solidFill>
                <a:effectLst/>
                <a:latin typeface="Times New Roman" panose="02020603050405020304" pitchFamily="18" charset="0"/>
                <a:ea typeface="+mj-ea"/>
                <a:cs typeface="Times New Roman" panose="02020603050405020304" pitchFamily="18" charset="0"/>
              </a:rPr>
              <a:t>In Flutter:</a:t>
            </a:r>
          </a:p>
        </p:txBody>
      </p:sp>
      <p:graphicFrame>
        <p:nvGraphicFramePr>
          <p:cNvPr id="8" name="Diagram 7">
            <a:extLst>
              <a:ext uri="{FF2B5EF4-FFF2-40B4-BE49-F238E27FC236}">
                <a16:creationId xmlns:a16="http://schemas.microsoft.com/office/drawing/2014/main" id="{5E447889-E742-4F38-BE5C-636B98ACFA26}"/>
              </a:ext>
            </a:extLst>
          </p:cNvPr>
          <p:cNvGraphicFramePr/>
          <p:nvPr>
            <p:extLst>
              <p:ext uri="{D42A27DB-BD31-4B8C-83A1-F6EECF244321}">
                <p14:modId xmlns:p14="http://schemas.microsoft.com/office/powerpoint/2010/main" val="4172952323"/>
              </p:ext>
            </p:extLst>
          </p:nvPr>
        </p:nvGraphicFramePr>
        <p:xfrm>
          <a:off x="838200" y="1984443"/>
          <a:ext cx="6304280" cy="419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 name="Picture 25" descr="Icon&#10;&#10;Description automatically generated">
            <a:extLst>
              <a:ext uri="{FF2B5EF4-FFF2-40B4-BE49-F238E27FC236}">
                <a16:creationId xmlns:a16="http://schemas.microsoft.com/office/drawing/2014/main" id="{5C248894-45F8-44A1-8150-F1DF2140D7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28" name="Picture 27">
            <a:extLst>
              <a:ext uri="{FF2B5EF4-FFF2-40B4-BE49-F238E27FC236}">
                <a16:creationId xmlns:a16="http://schemas.microsoft.com/office/drawing/2014/main" id="{DF37B08C-39D4-4534-A5A5-3374255F31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3954113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Arc 34">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itle 4">
            <a:extLst>
              <a:ext uri="{FF2B5EF4-FFF2-40B4-BE49-F238E27FC236}">
                <a16:creationId xmlns:a16="http://schemas.microsoft.com/office/drawing/2014/main" id="{74166C64-AEDD-4AE2-8D64-51C5825AE21D}"/>
              </a:ext>
            </a:extLst>
          </p:cNvPr>
          <p:cNvSpPr>
            <a:spLocks noGrp="1"/>
          </p:cNvSpPr>
          <p:nvPr>
            <p:ph type="title"/>
          </p:nvPr>
        </p:nvSpPr>
        <p:spPr>
          <a:xfrm>
            <a:off x="838200" y="365125"/>
            <a:ext cx="10515599" cy="1325563"/>
          </a:xfrm>
        </p:spPr>
        <p:txBody>
          <a:bodyPr vert="horz" lIns="91440" tIns="45720" rIns="91440" bIns="45720" rtlCol="0" anchor="ctr">
            <a:normAutofit/>
          </a:bodyPr>
          <a:lstStyle/>
          <a:p>
            <a:pPr marL="0" marR="0">
              <a:spcAft>
                <a:spcPts val="800"/>
              </a:spcAft>
            </a:pPr>
            <a:r>
              <a:rPr lang="en-US" kern="1200" dirty="0">
                <a:solidFill>
                  <a:schemeClr val="accent5"/>
                </a:solidFill>
                <a:effectLst/>
                <a:latin typeface="Times New Roman" panose="02020603050405020304" pitchFamily="18" charset="0"/>
                <a:cs typeface="Times New Roman" panose="02020603050405020304" pitchFamily="18" charset="0"/>
              </a:rPr>
              <a:t>Navigation Bar:</a:t>
            </a:r>
          </a:p>
        </p:txBody>
      </p:sp>
      <p:sp>
        <p:nvSpPr>
          <p:cNvPr id="37" name="Oval 3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descr="Graphical user interface, text, application, chat or text message&#10;&#10;Description automatically generated">
            <a:extLst>
              <a:ext uri="{FF2B5EF4-FFF2-40B4-BE49-F238E27FC236}">
                <a16:creationId xmlns:a16="http://schemas.microsoft.com/office/drawing/2014/main" id="{C68A5207-1313-4C1E-B79F-3DC3B84DF1EC}"/>
              </a:ext>
            </a:extLst>
          </p:cNvPr>
          <p:cNvPicPr>
            <a:picLocks noChangeAspect="1"/>
          </p:cNvPicPr>
          <p:nvPr/>
        </p:nvPicPr>
        <p:blipFill rotWithShape="1">
          <a:blip r:embed="rId2">
            <a:extLst>
              <a:ext uri="{28A0092B-C50C-407E-A947-70E740481C1C}">
                <a14:useLocalDpi xmlns:a14="http://schemas.microsoft.com/office/drawing/2010/main" val="0"/>
              </a:ext>
            </a:extLst>
          </a:blip>
          <a:srcRect t="84861" b="5714"/>
          <a:stretch/>
        </p:blipFill>
        <p:spPr>
          <a:xfrm>
            <a:off x="6637304" y="2946033"/>
            <a:ext cx="5310244" cy="1026648"/>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a:solidFill>
            <a:srgbClr val="FFFFFF"/>
          </a:solidFill>
        </p:spPr>
      </p:pic>
      <p:pic>
        <p:nvPicPr>
          <p:cNvPr id="26" name="Picture 25" descr="Icon&#10;&#10;Description automatically generated">
            <a:extLst>
              <a:ext uri="{FF2B5EF4-FFF2-40B4-BE49-F238E27FC236}">
                <a16:creationId xmlns:a16="http://schemas.microsoft.com/office/drawing/2014/main" id="{5C248894-45F8-44A1-8150-F1DF2140D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28" name="Picture 27">
            <a:extLst>
              <a:ext uri="{FF2B5EF4-FFF2-40B4-BE49-F238E27FC236}">
                <a16:creationId xmlns:a16="http://schemas.microsoft.com/office/drawing/2014/main" id="{DF37B08C-39D4-4534-A5A5-3374255F3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
        <p:nvSpPr>
          <p:cNvPr id="19" name="Content Placeholder 18">
            <a:extLst>
              <a:ext uri="{FF2B5EF4-FFF2-40B4-BE49-F238E27FC236}">
                <a16:creationId xmlns:a16="http://schemas.microsoft.com/office/drawing/2014/main" id="{4EFB9954-BA40-4F1A-8AD2-ABBBB03CA0DE}"/>
              </a:ext>
            </a:extLst>
          </p:cNvPr>
          <p:cNvSpPr txBox="1">
            <a:spLocks noGrp="1"/>
          </p:cNvSpPr>
          <p:nvPr>
            <p:ph idx="1"/>
          </p:nvPr>
        </p:nvSpPr>
        <p:spPr>
          <a:xfrm>
            <a:off x="793986" y="2506266"/>
            <a:ext cx="4905774" cy="2159566"/>
          </a:xfrm>
          <a:prstGeom prst="rect">
            <a:avLst/>
          </a:prstGeom>
          <a:noFill/>
        </p:spPr>
        <p:txBody>
          <a:bodyPr wrap="square" anchor="ctr">
            <a:spAutoFit/>
          </a:bodyPr>
          <a:lstStyle/>
          <a:p>
            <a:r>
              <a:rPr lang="en-US" dirty="0">
                <a:latin typeface="Times New Roman" panose="02020603050405020304" pitchFamily="18" charset="0"/>
                <a:cs typeface="Times New Roman" panose="02020603050405020304" pitchFamily="18" charset="0"/>
              </a:rPr>
              <a:t>Bottom Navigation Bar allows you to select one item at a time and quickly navigate to a given page.</a:t>
            </a:r>
          </a:p>
          <a:p>
            <a:pPr marL="0" lv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0656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EC75BE9-C005-4A46-9361-B0E1E16F6002}"/>
              </a:ext>
            </a:extLst>
          </p:cNvPr>
          <p:cNvSpPr/>
          <p:nvPr/>
        </p:nvSpPr>
        <p:spPr>
          <a:xfrm>
            <a:off x="642938" y="642938"/>
            <a:ext cx="6437313" cy="2481263"/>
          </a:xfrm>
          <a:prstGeom prst="rect">
            <a:avLst/>
          </a:prstGeom>
          <a:ln>
            <a:noFill/>
          </a:ln>
          <a:effectLst>
            <a:outerShdw blurRad="107950" dist="12700" dir="5400000" algn="ctr">
              <a:srgbClr val="000000"/>
            </a:outerShdw>
          </a:effectLst>
        </p:spPr>
        <p:style>
          <a:lnRef idx="1">
            <a:schemeClr val="accent2"/>
          </a:lnRef>
          <a:fillRef idx="2">
            <a:schemeClr val="accent2"/>
          </a:fillRef>
          <a:effectRef idx="1">
            <a:schemeClr val="accent2"/>
          </a:effectRef>
          <a:fontRef idx="minor">
            <a:schemeClr val="dk1"/>
          </a:fontRef>
        </p:style>
        <p:txBody>
          <a:bodyPr wrap="square" rtlCol="0" anchor="t">
            <a:normAutofit/>
          </a:bodyPr>
          <a:lstStyle/>
          <a:p>
            <a:pPr>
              <a:lnSpc>
                <a:spcPct val="90000"/>
              </a:lnSpc>
              <a:spcAft>
                <a:spcPts val="600"/>
              </a:spcAft>
            </a:pPr>
            <a:r>
              <a:rPr lang="en-US" sz="1300"/>
              <a:t>int r= 0;</a:t>
            </a:r>
          </a:p>
          <a:p>
            <a:pPr>
              <a:lnSpc>
                <a:spcPct val="90000"/>
              </a:lnSpc>
              <a:spcAft>
                <a:spcPts val="600"/>
              </a:spcAft>
            </a:pPr>
            <a:r>
              <a:rPr lang="en-US" sz="1300"/>
              <a:t>  List&lt;Widget&gt; _widget Options = &lt;Widget&gt;[</a:t>
            </a:r>
          </a:p>
          <a:p>
            <a:pPr>
              <a:lnSpc>
                <a:spcPct val="90000"/>
              </a:lnSpc>
              <a:spcAft>
                <a:spcPts val="600"/>
              </a:spcAft>
            </a:pPr>
            <a:r>
              <a:rPr lang="en-US" sz="1300"/>
              <a:t>   Home Page(),</a:t>
            </a:r>
          </a:p>
          <a:p>
            <a:pPr>
              <a:lnSpc>
                <a:spcPct val="90000"/>
              </a:lnSpc>
              <a:spcAft>
                <a:spcPts val="600"/>
              </a:spcAft>
            </a:pPr>
            <a:r>
              <a:rPr lang="en-US" sz="1300"/>
              <a:t>    User(),</a:t>
            </a:r>
          </a:p>
          <a:p>
            <a:pPr>
              <a:lnSpc>
                <a:spcPct val="90000"/>
              </a:lnSpc>
              <a:spcAft>
                <a:spcPts val="600"/>
              </a:spcAft>
            </a:pPr>
            <a:r>
              <a:rPr lang="en-US" sz="1300"/>
              <a:t>    Setting(),</a:t>
            </a:r>
          </a:p>
          <a:p>
            <a:pPr>
              <a:lnSpc>
                <a:spcPct val="90000"/>
              </a:lnSpc>
              <a:spcAft>
                <a:spcPts val="600"/>
              </a:spcAft>
            </a:pPr>
            <a:r>
              <a:rPr lang="en-US" sz="1300"/>
              <a:t>  ];</a:t>
            </a:r>
          </a:p>
          <a:p>
            <a:pPr>
              <a:lnSpc>
                <a:spcPct val="90000"/>
              </a:lnSpc>
              <a:spcAft>
                <a:spcPts val="600"/>
              </a:spcAft>
            </a:pPr>
            <a:r>
              <a:rPr lang="en-US" sz="1300"/>
              <a:t>  void _on Item Tap(int index) {</a:t>
            </a:r>
          </a:p>
          <a:p>
            <a:pPr>
              <a:lnSpc>
                <a:spcPct val="90000"/>
              </a:lnSpc>
              <a:spcAft>
                <a:spcPts val="600"/>
              </a:spcAft>
            </a:pPr>
            <a:r>
              <a:rPr lang="en-US" sz="1300"/>
              <a:t>    set State(() {</a:t>
            </a:r>
          </a:p>
          <a:p>
            <a:pPr>
              <a:lnSpc>
                <a:spcPct val="90000"/>
              </a:lnSpc>
              <a:spcAft>
                <a:spcPts val="600"/>
              </a:spcAft>
            </a:pPr>
            <a:r>
              <a:rPr lang="en-US" sz="1300"/>
              <a:t>      r = index;});}</a:t>
            </a:r>
          </a:p>
        </p:txBody>
      </p:sp>
      <p:sp>
        <p:nvSpPr>
          <p:cNvPr id="25" name="Rectangle 24">
            <a:extLst>
              <a:ext uri="{FF2B5EF4-FFF2-40B4-BE49-F238E27FC236}">
                <a16:creationId xmlns:a16="http://schemas.microsoft.com/office/drawing/2014/main" id="{53F880A7-BEDE-4774-8EEF-DF9B735CAB91}"/>
              </a:ext>
            </a:extLst>
          </p:cNvPr>
          <p:cNvSpPr/>
          <p:nvPr/>
        </p:nvSpPr>
        <p:spPr>
          <a:xfrm>
            <a:off x="642938" y="3192463"/>
            <a:ext cx="6437313" cy="3021013"/>
          </a:xfrm>
          <a:prstGeom prst="rect">
            <a:avLst/>
          </a:prstGeom>
          <a:ln>
            <a:noFill/>
          </a:ln>
          <a:effectLst>
            <a:outerShdw blurRad="107950" dist="12700" dir="5400000" algn="ctr">
              <a:srgbClr val="000000"/>
            </a:outerShdw>
          </a:effectLst>
        </p:spPr>
        <p:style>
          <a:lnRef idx="1">
            <a:schemeClr val="accent6"/>
          </a:lnRef>
          <a:fillRef idx="2">
            <a:schemeClr val="accent6"/>
          </a:fillRef>
          <a:effectRef idx="1">
            <a:schemeClr val="accent6"/>
          </a:effectRef>
          <a:fontRef idx="minor">
            <a:schemeClr val="dk1"/>
          </a:fontRef>
        </p:style>
        <p:txBody>
          <a:bodyPr wrap="square" rtlCol="0" anchor="t">
            <a:normAutofit/>
          </a:bodyPr>
          <a:lstStyle/>
          <a:p>
            <a:pPr>
              <a:lnSpc>
                <a:spcPct val="90000"/>
              </a:lnSpc>
              <a:spcAft>
                <a:spcPts val="600"/>
              </a:spcAft>
            </a:pPr>
            <a:r>
              <a:rPr lang="en-US" sz="2600" dirty="0"/>
              <a:t> bottom Navigation Bar: Curved Navigation Bar(</a:t>
            </a:r>
          </a:p>
          <a:p>
            <a:pPr>
              <a:lnSpc>
                <a:spcPct val="90000"/>
              </a:lnSpc>
              <a:spcAft>
                <a:spcPts val="600"/>
              </a:spcAft>
            </a:pPr>
            <a:r>
              <a:rPr lang="en-US" sz="2600" dirty="0"/>
              <a:t>      color: Color(0xffefd9d9),</a:t>
            </a:r>
          </a:p>
          <a:p>
            <a:pPr>
              <a:lnSpc>
                <a:spcPct val="90000"/>
              </a:lnSpc>
              <a:spcAft>
                <a:spcPts val="600"/>
              </a:spcAft>
            </a:pPr>
            <a:r>
              <a:rPr lang="en-US" sz="2600" dirty="0"/>
              <a:t>  background Color: Color(0xffcf6868) ,</a:t>
            </a:r>
          </a:p>
          <a:p>
            <a:pPr>
              <a:lnSpc>
                <a:spcPct val="90000"/>
              </a:lnSpc>
              <a:spcAft>
                <a:spcPts val="600"/>
              </a:spcAft>
            </a:pPr>
            <a:r>
              <a:rPr lang="en-US" sz="2600" dirty="0"/>
              <a:t>      height:56,</a:t>
            </a:r>
          </a:p>
          <a:p>
            <a:pPr>
              <a:lnSpc>
                <a:spcPct val="90000"/>
              </a:lnSpc>
              <a:spcAft>
                <a:spcPts val="600"/>
              </a:spcAft>
            </a:pPr>
            <a:r>
              <a:rPr lang="en-US" sz="2600" dirty="0"/>
              <a:t>      animation Duration: Duration(milliseconds: 400,),</a:t>
            </a:r>
          </a:p>
        </p:txBody>
      </p:sp>
      <p:sp>
        <p:nvSpPr>
          <p:cNvPr id="26" name="Rectangle 25">
            <a:extLst>
              <a:ext uri="{FF2B5EF4-FFF2-40B4-BE49-F238E27FC236}">
                <a16:creationId xmlns:a16="http://schemas.microsoft.com/office/drawing/2014/main" id="{C775FB45-BF98-4613-8C0D-BCD17F58A0EB}"/>
              </a:ext>
            </a:extLst>
          </p:cNvPr>
          <p:cNvSpPr/>
          <p:nvPr/>
        </p:nvSpPr>
        <p:spPr>
          <a:xfrm>
            <a:off x="7154863" y="642938"/>
            <a:ext cx="4392613" cy="5570538"/>
          </a:xfrm>
          <a:prstGeom prst="rect">
            <a:avLst/>
          </a:prstGeom>
          <a:ln>
            <a:noFill/>
          </a:ln>
          <a:effectLst>
            <a:outerShdw blurRad="107950" dist="12700" dir="5400000" algn="ctr">
              <a:srgbClr val="000000"/>
            </a:outerShdw>
          </a:effectLst>
        </p:spPr>
        <p:style>
          <a:lnRef idx="1">
            <a:schemeClr val="accent2"/>
          </a:lnRef>
          <a:fillRef idx="2">
            <a:schemeClr val="accent2"/>
          </a:fillRef>
          <a:effectRef idx="1">
            <a:schemeClr val="accent2"/>
          </a:effectRef>
          <a:fontRef idx="minor">
            <a:schemeClr val="dk1"/>
          </a:fontRef>
        </p:style>
        <p:txBody>
          <a:bodyPr wrap="square" rtlCol="0" anchor="t">
            <a:normAutofit/>
          </a:bodyPr>
          <a:lstStyle/>
          <a:p>
            <a:pPr>
              <a:lnSpc>
                <a:spcPct val="90000"/>
              </a:lnSpc>
              <a:spcAft>
                <a:spcPts val="600"/>
              </a:spcAft>
            </a:pPr>
            <a:r>
              <a:rPr lang="en-US" sz="2600"/>
              <a:t> items: [Icon(Icons.home,size:30,</a:t>
            </a:r>
          </a:p>
          <a:p>
            <a:pPr>
              <a:lnSpc>
                <a:spcPct val="90000"/>
              </a:lnSpc>
              <a:spcAft>
                <a:spcPts val="600"/>
              </a:spcAft>
            </a:pPr>
            <a:r>
              <a:rPr lang="en-US" sz="2600"/>
              <a:t>              color:  Color(0xff226a7d),),</a:t>
            </a:r>
          </a:p>
          <a:p>
            <a:pPr>
              <a:lnSpc>
                <a:spcPct val="90000"/>
              </a:lnSpc>
              <a:spcAft>
                <a:spcPts val="600"/>
              </a:spcAft>
            </a:pPr>
            <a:r>
              <a:rPr lang="en-US" sz="2600"/>
              <a:t>            Icon(Icons.menu_book,size:30,</a:t>
            </a:r>
          </a:p>
          <a:p>
            <a:pPr>
              <a:lnSpc>
                <a:spcPct val="90000"/>
              </a:lnSpc>
              <a:spcAft>
                <a:spcPts val="600"/>
              </a:spcAft>
            </a:pPr>
            <a:r>
              <a:rPr lang="en-US" sz="2600"/>
              <a:t>              color:  Color(0xff226a7d),),</a:t>
            </a:r>
          </a:p>
          <a:p>
            <a:pPr>
              <a:lnSpc>
                <a:spcPct val="90000"/>
              </a:lnSpc>
              <a:spcAft>
                <a:spcPts val="600"/>
              </a:spcAft>
            </a:pPr>
            <a:r>
              <a:rPr lang="en-US" sz="2600"/>
              <a:t>            Icon(Icons.settings_outlined,size:30,</a:t>
            </a:r>
          </a:p>
          <a:p>
            <a:pPr>
              <a:lnSpc>
                <a:spcPct val="90000"/>
              </a:lnSpc>
              <a:spcAft>
                <a:spcPts val="600"/>
              </a:spcAft>
            </a:pPr>
            <a:r>
              <a:rPr lang="en-US" sz="2600"/>
              <a:t>              color:  Color(0xff226a7d),),],</a:t>
            </a:r>
          </a:p>
          <a:p>
            <a:pPr>
              <a:lnSpc>
                <a:spcPct val="90000"/>
              </a:lnSpc>
              <a:spcAft>
                <a:spcPts val="600"/>
              </a:spcAft>
            </a:pPr>
            <a:r>
              <a:rPr lang="en-US" sz="2600"/>
              <a:t>      on Tap: _on </a:t>
            </a:r>
            <a:r>
              <a:rPr lang="en-US" sz="2600" err="1"/>
              <a:t>ItemTap</a:t>
            </a:r>
            <a:r>
              <a:rPr lang="en-US" sz="2600"/>
              <a:t>,),);}</a:t>
            </a:r>
          </a:p>
        </p:txBody>
      </p:sp>
      <p:pic>
        <p:nvPicPr>
          <p:cNvPr id="13" name="Picture 12" descr="Icon&#10;&#10;Description automatically generated">
            <a:extLst>
              <a:ext uri="{FF2B5EF4-FFF2-40B4-BE49-F238E27FC236}">
                <a16:creationId xmlns:a16="http://schemas.microsoft.com/office/drawing/2014/main" id="{09098B18-DF02-437C-9A77-DEAABBF09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4" name="Picture 13">
            <a:extLst>
              <a:ext uri="{FF2B5EF4-FFF2-40B4-BE49-F238E27FC236}">
                <a16:creationId xmlns:a16="http://schemas.microsoft.com/office/drawing/2014/main" id="{F3A84339-B70F-484F-A19D-69CAF4DBF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3991348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E30245D-A50C-460D-99D8-FF2D8A7779D2}"/>
              </a:ext>
            </a:extLst>
          </p:cNvPr>
          <p:cNvSpPr txBox="1"/>
          <p:nvPr/>
        </p:nvSpPr>
        <p:spPr>
          <a:xfrm>
            <a:off x="638881" y="670218"/>
            <a:ext cx="10909640" cy="10658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chemeClr val="accent5"/>
                </a:solidFill>
                <a:latin typeface="+mj-lt"/>
                <a:ea typeface="+mj-ea"/>
                <a:cs typeface="+mj-cs"/>
              </a:rPr>
              <a:t> The body part on the main page of the application: </a:t>
            </a:r>
          </a:p>
        </p:txBody>
      </p:sp>
      <p:sp>
        <p:nvSpPr>
          <p:cNvPr id="23"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Graphical user interface, text, application, chat or text message&#10;&#10;Description automatically generated">
            <a:extLst>
              <a:ext uri="{FF2B5EF4-FFF2-40B4-BE49-F238E27FC236}">
                <a16:creationId xmlns:a16="http://schemas.microsoft.com/office/drawing/2014/main" id="{B4EDE92B-4954-4F92-8656-24B4EBD9A0F5}"/>
              </a:ext>
            </a:extLst>
          </p:cNvPr>
          <p:cNvPicPr>
            <a:picLocks noChangeAspect="1"/>
          </p:cNvPicPr>
          <p:nvPr/>
        </p:nvPicPr>
        <p:blipFill rotWithShape="1">
          <a:blip r:embed="rId2">
            <a:extLst>
              <a:ext uri="{28A0092B-C50C-407E-A947-70E740481C1C}">
                <a14:useLocalDpi xmlns:a14="http://schemas.microsoft.com/office/drawing/2010/main" val="0"/>
              </a:ext>
            </a:extLst>
          </a:blip>
          <a:srcRect t="3834" b="5690"/>
          <a:stretch/>
        </p:blipFill>
        <p:spPr>
          <a:xfrm>
            <a:off x="1201819" y="2619784"/>
            <a:ext cx="1939762" cy="3600041"/>
          </a:xfrm>
          <a:prstGeom prst="rect">
            <a:avLst/>
          </a:prstGeom>
        </p:spPr>
      </p:pic>
      <p:pic>
        <p:nvPicPr>
          <p:cNvPr id="12" name="Picture 11" descr="Graphical user interface, text, application, chat or text message&#10;&#10;Description automatically generated">
            <a:extLst>
              <a:ext uri="{FF2B5EF4-FFF2-40B4-BE49-F238E27FC236}">
                <a16:creationId xmlns:a16="http://schemas.microsoft.com/office/drawing/2014/main" id="{B859DFD9-E01C-4E06-8C7B-7E6A9B71E837}"/>
              </a:ext>
            </a:extLst>
          </p:cNvPr>
          <p:cNvPicPr>
            <a:picLocks noChangeAspect="1"/>
          </p:cNvPicPr>
          <p:nvPr/>
        </p:nvPicPr>
        <p:blipFill rotWithShape="1">
          <a:blip r:embed="rId3">
            <a:extLst>
              <a:ext uri="{28A0092B-C50C-407E-A947-70E740481C1C}">
                <a14:useLocalDpi xmlns:a14="http://schemas.microsoft.com/office/drawing/2010/main" val="0"/>
              </a:ext>
            </a:extLst>
          </a:blip>
          <a:srcRect t="3140" b="5741"/>
          <a:stretch/>
        </p:blipFill>
        <p:spPr>
          <a:xfrm>
            <a:off x="5132963" y="2619784"/>
            <a:ext cx="1926074" cy="3600041"/>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06F87734-202E-4F8D-8433-82FCDEC18354}"/>
              </a:ext>
            </a:extLst>
          </p:cNvPr>
          <p:cNvPicPr>
            <a:picLocks noChangeAspect="1"/>
          </p:cNvPicPr>
          <p:nvPr/>
        </p:nvPicPr>
        <p:blipFill rotWithShape="1">
          <a:blip r:embed="rId4">
            <a:extLst>
              <a:ext uri="{28A0092B-C50C-407E-A947-70E740481C1C}">
                <a14:useLocalDpi xmlns:a14="http://schemas.microsoft.com/office/drawing/2010/main" val="0"/>
              </a:ext>
            </a:extLst>
          </a:blip>
          <a:srcRect t="3052" b="6472"/>
          <a:stretch/>
        </p:blipFill>
        <p:spPr>
          <a:xfrm>
            <a:off x="9050419" y="2619784"/>
            <a:ext cx="1939762" cy="3600041"/>
          </a:xfrm>
          <a:prstGeom prst="rect">
            <a:avLst/>
          </a:prstGeom>
        </p:spPr>
      </p:pic>
      <p:pic>
        <p:nvPicPr>
          <p:cNvPr id="8" name="Picture 7" descr="Icon&#10;&#10;Description automatically generated">
            <a:extLst>
              <a:ext uri="{FF2B5EF4-FFF2-40B4-BE49-F238E27FC236}">
                <a16:creationId xmlns:a16="http://schemas.microsoft.com/office/drawing/2014/main" id="{26119606-E073-45E8-9BBC-12366F4E8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9" name="Picture 8">
            <a:extLst>
              <a:ext uri="{FF2B5EF4-FFF2-40B4-BE49-F238E27FC236}">
                <a16:creationId xmlns:a16="http://schemas.microsoft.com/office/drawing/2014/main" id="{43619C74-2CC2-46F6-B026-19305AB93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37276397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Arc 34">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itle 4">
            <a:extLst>
              <a:ext uri="{FF2B5EF4-FFF2-40B4-BE49-F238E27FC236}">
                <a16:creationId xmlns:a16="http://schemas.microsoft.com/office/drawing/2014/main" id="{74166C64-AEDD-4AE2-8D64-51C5825AE21D}"/>
              </a:ext>
            </a:extLst>
          </p:cNvPr>
          <p:cNvSpPr>
            <a:spLocks noGrp="1"/>
          </p:cNvSpPr>
          <p:nvPr>
            <p:ph type="title"/>
          </p:nvPr>
        </p:nvSpPr>
        <p:spPr>
          <a:xfrm>
            <a:off x="838200" y="365125"/>
            <a:ext cx="10515599" cy="1325563"/>
          </a:xfrm>
        </p:spPr>
        <p:txBody>
          <a:bodyPr vert="horz" lIns="91440" tIns="45720" rIns="91440" bIns="45720" rtlCol="0" anchor="ctr">
            <a:normAutofit/>
          </a:bodyPr>
          <a:lstStyle/>
          <a:p>
            <a:pPr marL="0" marR="0">
              <a:spcAft>
                <a:spcPts val="800"/>
              </a:spcAft>
            </a:pPr>
            <a:r>
              <a:rPr lang="en-US" kern="1200" dirty="0">
                <a:solidFill>
                  <a:schemeClr val="accent5"/>
                </a:solidFill>
                <a:effectLst/>
                <a:latin typeface="Times New Roman" panose="02020603050405020304" pitchFamily="18" charset="0"/>
                <a:cs typeface="Times New Roman" panose="02020603050405020304" pitchFamily="18" charset="0"/>
              </a:rPr>
              <a:t> Container:</a:t>
            </a:r>
          </a:p>
        </p:txBody>
      </p:sp>
      <p:sp>
        <p:nvSpPr>
          <p:cNvPr id="37" name="Oval 3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6" name="Picture 25" descr="Icon&#10;&#10;Description automatically generated">
            <a:extLst>
              <a:ext uri="{FF2B5EF4-FFF2-40B4-BE49-F238E27FC236}">
                <a16:creationId xmlns:a16="http://schemas.microsoft.com/office/drawing/2014/main" id="{5C248894-45F8-44A1-8150-F1DF2140D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28" name="Picture 27">
            <a:extLst>
              <a:ext uri="{FF2B5EF4-FFF2-40B4-BE49-F238E27FC236}">
                <a16:creationId xmlns:a16="http://schemas.microsoft.com/office/drawing/2014/main" id="{DF37B08C-39D4-4534-A5A5-3374255F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
        <p:nvSpPr>
          <p:cNvPr id="19" name="Content Placeholder 18">
            <a:extLst>
              <a:ext uri="{FF2B5EF4-FFF2-40B4-BE49-F238E27FC236}">
                <a16:creationId xmlns:a16="http://schemas.microsoft.com/office/drawing/2014/main" id="{4EFB9954-BA40-4F1A-8AD2-ABBBB03CA0DE}"/>
              </a:ext>
            </a:extLst>
          </p:cNvPr>
          <p:cNvSpPr txBox="1">
            <a:spLocks noGrp="1"/>
          </p:cNvSpPr>
          <p:nvPr>
            <p:ph idx="1"/>
          </p:nvPr>
        </p:nvSpPr>
        <p:spPr>
          <a:xfrm>
            <a:off x="793986" y="2118468"/>
            <a:ext cx="4905774" cy="2935162"/>
          </a:xfrm>
          <a:prstGeom prst="rect">
            <a:avLst/>
          </a:prstGeom>
          <a:noFill/>
        </p:spPr>
        <p:txBody>
          <a:bodyPr wrap="square" anchor="ctr">
            <a:spAutoFit/>
          </a:bodyPr>
          <a:lstStyle/>
          <a:p>
            <a:r>
              <a:rPr lang="en-US" dirty="0">
                <a:latin typeface="Times New Roman" panose="02020603050405020304" pitchFamily="18" charset="0"/>
                <a:cs typeface="Times New Roman" panose="02020603050405020304" pitchFamily="18" charset="0"/>
              </a:rPr>
              <a:t>Container class provides a convenient way to create a widget with specific properties: width, height, background color, padding, borders, and more. </a:t>
            </a:r>
          </a:p>
          <a:p>
            <a:pPr marL="0" lvl="0" indent="0">
              <a:buNone/>
            </a:pP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F71EBA6-FAF8-4D9C-9DA6-154B46F9CA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9328" y="2809557"/>
            <a:ext cx="4751832" cy="1238886"/>
          </a:xfrm>
          <a:prstGeom prst="rect">
            <a:avLst/>
          </a:prstGeom>
          <a:ln>
            <a:noFill/>
          </a:ln>
          <a:effectLst>
            <a:outerShdw blurRad="44450" dist="27940" dir="5400000" algn="ctr">
              <a:srgbClr val="000000">
                <a:alpha val="32000"/>
              </a:srgbClr>
            </a:outerShdw>
          </a:effectLst>
        </p:spPr>
      </p:pic>
    </p:spTree>
    <p:extLst>
      <p:ext uri="{BB962C8B-B14F-4D97-AF65-F5344CB8AC3E}">
        <p14:creationId xmlns:p14="http://schemas.microsoft.com/office/powerpoint/2010/main" val="1076329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0" name="Freeform: Shape 19">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Rectangle 11">
            <a:extLst>
              <a:ext uri="{FF2B5EF4-FFF2-40B4-BE49-F238E27FC236}">
                <a16:creationId xmlns:a16="http://schemas.microsoft.com/office/drawing/2014/main" id="{FDEC0030-FA8D-4B55-ADB1-1B0D9D8C5B61}"/>
              </a:ext>
            </a:extLst>
          </p:cNvPr>
          <p:cNvSpPr/>
          <p:nvPr/>
        </p:nvSpPr>
        <p:spPr>
          <a:xfrm>
            <a:off x="2108200" y="846138"/>
            <a:ext cx="3959225" cy="3908425"/>
          </a:xfrm>
          <a:prstGeom prst="rect">
            <a:avLst/>
          </a:prstGeom>
          <a:ln>
            <a:noFill/>
          </a:ln>
          <a:effectLst>
            <a:outerShdw blurRad="107950" dist="12700" dir="5400000" algn="ctr">
              <a:srgbClr val="000000"/>
            </a:outerShdw>
          </a:effectLst>
        </p:spPr>
        <p:style>
          <a:lnRef idx="1">
            <a:schemeClr val="accent2"/>
          </a:lnRef>
          <a:fillRef idx="2">
            <a:schemeClr val="accent2"/>
          </a:fillRef>
          <a:effectRef idx="1">
            <a:schemeClr val="accent2"/>
          </a:effectRef>
          <a:fontRef idx="minor">
            <a:schemeClr val="dk1"/>
          </a:fontRef>
        </p:style>
        <p:txBody>
          <a:bodyPr wrap="square" rtlCol="0" anchor="t">
            <a:normAutofit/>
          </a:bodyPr>
          <a:lstStyle/>
          <a:p>
            <a:pPr>
              <a:lnSpc>
                <a:spcPct val="90000"/>
              </a:lnSpc>
              <a:spcAft>
                <a:spcPts val="600"/>
              </a:spcAft>
            </a:pPr>
            <a:r>
              <a:rPr lang="en-US" sz="1500" dirty="0"/>
              <a:t> Container(</a:t>
            </a:r>
          </a:p>
          <a:p>
            <a:pPr>
              <a:lnSpc>
                <a:spcPct val="90000"/>
              </a:lnSpc>
              <a:spcAft>
                <a:spcPts val="600"/>
              </a:spcAft>
            </a:pPr>
            <a:r>
              <a:rPr lang="en-US" sz="1500" dirty="0"/>
              <a:t>                margin: Edge Insets. only(left: 50, right: 30),</a:t>
            </a:r>
          </a:p>
          <a:p>
            <a:pPr>
              <a:lnSpc>
                <a:spcPct val="90000"/>
              </a:lnSpc>
              <a:spcAft>
                <a:spcPts val="600"/>
              </a:spcAft>
            </a:pPr>
            <a:r>
              <a:rPr lang="en-US" sz="1500" dirty="0"/>
              <a:t>                width: 320,</a:t>
            </a:r>
          </a:p>
          <a:p>
            <a:pPr>
              <a:lnSpc>
                <a:spcPct val="90000"/>
              </a:lnSpc>
              <a:spcAft>
                <a:spcPts val="600"/>
              </a:spcAft>
            </a:pPr>
            <a:r>
              <a:rPr lang="en-US" sz="1500" dirty="0"/>
              <a:t>                height: 80,</a:t>
            </a:r>
          </a:p>
          <a:p>
            <a:pPr>
              <a:lnSpc>
                <a:spcPct val="90000"/>
              </a:lnSpc>
              <a:spcAft>
                <a:spcPts val="600"/>
              </a:spcAft>
            </a:pPr>
            <a:r>
              <a:rPr lang="en-US" sz="1500" dirty="0"/>
              <a:t>                decoration: Box Decoration(</a:t>
            </a:r>
          </a:p>
          <a:p>
            <a:pPr>
              <a:lnSpc>
                <a:spcPct val="90000"/>
              </a:lnSpc>
              <a:spcAft>
                <a:spcPts val="600"/>
              </a:spcAft>
            </a:pPr>
            <a:r>
              <a:rPr lang="en-US" sz="1500" dirty="0"/>
              <a:t>            border Radius: Border Radius. circular(80.0),</a:t>
            </a:r>
          </a:p>
          <a:p>
            <a:pPr>
              <a:lnSpc>
                <a:spcPct val="90000"/>
              </a:lnSpc>
              <a:spcAft>
                <a:spcPts val="600"/>
              </a:spcAft>
            </a:pPr>
            <a:r>
              <a:rPr lang="en-US" sz="1500" dirty="0"/>
              <a:t>                  color: const Color(0xffefd9d9),</a:t>
            </a:r>
          </a:p>
          <a:p>
            <a:pPr>
              <a:lnSpc>
                <a:spcPct val="90000"/>
              </a:lnSpc>
              <a:spcAft>
                <a:spcPts val="600"/>
              </a:spcAft>
            </a:pPr>
            <a:r>
              <a:rPr lang="en-US" sz="1500" dirty="0"/>
              <a:t>                  border: Border. all(</a:t>
            </a:r>
          </a:p>
          <a:p>
            <a:pPr>
              <a:lnSpc>
                <a:spcPct val="90000"/>
              </a:lnSpc>
              <a:spcAft>
                <a:spcPts val="600"/>
              </a:spcAft>
            </a:pPr>
            <a:r>
              <a:rPr lang="en-US" sz="1500" dirty="0"/>
              <a:t>                      width: 2, color: const Color(0xff226a7d)),),</a:t>
            </a:r>
          </a:p>
          <a:p>
            <a:pPr>
              <a:lnSpc>
                <a:spcPct val="90000"/>
              </a:lnSpc>
              <a:spcAft>
                <a:spcPts val="600"/>
              </a:spcAft>
            </a:pPr>
            <a:r>
              <a:rPr lang="en-US" sz="1500" dirty="0"/>
              <a:t>                alignment: Alignment. center,</a:t>
            </a:r>
          </a:p>
        </p:txBody>
      </p:sp>
      <p:sp>
        <p:nvSpPr>
          <p:cNvPr id="13" name="Rectangle 12">
            <a:extLst>
              <a:ext uri="{FF2B5EF4-FFF2-40B4-BE49-F238E27FC236}">
                <a16:creationId xmlns:a16="http://schemas.microsoft.com/office/drawing/2014/main" id="{50027426-C09F-421A-AFCD-553DE0D3CDE2}"/>
              </a:ext>
            </a:extLst>
          </p:cNvPr>
          <p:cNvSpPr/>
          <p:nvPr/>
        </p:nvSpPr>
        <p:spPr>
          <a:xfrm>
            <a:off x="6122988" y="846138"/>
            <a:ext cx="3959225" cy="3908425"/>
          </a:xfrm>
          <a:prstGeom prst="rect">
            <a:avLst/>
          </a:prstGeom>
          <a:ln>
            <a:noFill/>
          </a:ln>
          <a:effectLst>
            <a:outerShdw blurRad="107950" dist="12700" dir="5400000" algn="ctr">
              <a:srgbClr val="000000"/>
            </a:outerShdw>
          </a:effectLst>
        </p:spPr>
        <p:style>
          <a:lnRef idx="1">
            <a:schemeClr val="accent6"/>
          </a:lnRef>
          <a:fillRef idx="2">
            <a:schemeClr val="accent6"/>
          </a:fillRef>
          <a:effectRef idx="1">
            <a:schemeClr val="accent6"/>
          </a:effectRef>
          <a:fontRef idx="minor">
            <a:schemeClr val="dk1"/>
          </a:fontRef>
        </p:style>
        <p:txBody>
          <a:bodyPr wrap="square" rtlCol="0" anchor="t">
            <a:normAutofit/>
          </a:bodyPr>
          <a:lstStyle/>
          <a:p>
            <a:pPr>
              <a:lnSpc>
                <a:spcPct val="90000"/>
              </a:lnSpc>
              <a:spcAft>
                <a:spcPts val="600"/>
              </a:spcAft>
            </a:pPr>
            <a:r>
              <a:rPr lang="en-US" sz="1500" dirty="0"/>
              <a:t> child : Material Button(</a:t>
            </a:r>
          </a:p>
          <a:p>
            <a:pPr>
              <a:lnSpc>
                <a:spcPct val="90000"/>
              </a:lnSpc>
              <a:spcAft>
                <a:spcPts val="600"/>
              </a:spcAft>
            </a:pPr>
            <a:r>
              <a:rPr lang="en-US" sz="1500" dirty="0"/>
              <a:t>                  on Pressed: (){</a:t>
            </a:r>
          </a:p>
          <a:p>
            <a:pPr>
              <a:lnSpc>
                <a:spcPct val="90000"/>
              </a:lnSpc>
              <a:spcAft>
                <a:spcPts val="600"/>
              </a:spcAft>
            </a:pPr>
            <a:r>
              <a:rPr lang="en-US" sz="1500" dirty="0"/>
              <a:t>                    Navigator . push (</a:t>
            </a:r>
          </a:p>
          <a:p>
            <a:pPr>
              <a:lnSpc>
                <a:spcPct val="90000"/>
              </a:lnSpc>
              <a:spcAft>
                <a:spcPts val="600"/>
              </a:spcAft>
            </a:pPr>
            <a:r>
              <a:rPr lang="en-US" sz="1500" dirty="0"/>
              <a:t>                      context,</a:t>
            </a:r>
          </a:p>
          <a:p>
            <a:pPr>
              <a:lnSpc>
                <a:spcPct val="90000"/>
              </a:lnSpc>
              <a:spcAft>
                <a:spcPts val="600"/>
              </a:spcAft>
            </a:pPr>
            <a:r>
              <a:rPr lang="en-US" sz="1500" dirty="0"/>
              <a:t>                      Material Page Route(</a:t>
            </a:r>
          </a:p>
          <a:p>
            <a:pPr>
              <a:lnSpc>
                <a:spcPct val="90000"/>
              </a:lnSpc>
              <a:spcAft>
                <a:spcPts val="600"/>
              </a:spcAft>
            </a:pPr>
            <a:r>
              <a:rPr lang="en-US" sz="1500" dirty="0"/>
              <a:t>                        builder:(context) =&gt; Body Parts(),),);},</a:t>
            </a:r>
          </a:p>
          <a:p>
            <a:pPr>
              <a:lnSpc>
                <a:spcPct val="90000"/>
              </a:lnSpc>
              <a:spcAft>
                <a:spcPts val="600"/>
              </a:spcAft>
            </a:pPr>
            <a:r>
              <a:rPr lang="en-US" sz="1500" dirty="0"/>
              <a:t>                  child: Text("Body Parts",</a:t>
            </a:r>
          </a:p>
          <a:p>
            <a:pPr>
              <a:lnSpc>
                <a:spcPct val="90000"/>
              </a:lnSpc>
              <a:spcAft>
                <a:spcPts val="600"/>
              </a:spcAft>
            </a:pPr>
            <a:r>
              <a:rPr lang="en-US" sz="1500" dirty="0"/>
              <a:t>                    style: Text Style(</a:t>
            </a:r>
          </a:p>
          <a:p>
            <a:pPr>
              <a:lnSpc>
                <a:spcPct val="90000"/>
              </a:lnSpc>
              <a:spcAft>
                <a:spcPts val="600"/>
              </a:spcAft>
            </a:pPr>
            <a:r>
              <a:rPr lang="en-US" sz="1500" dirty="0"/>
              <a:t>                      font Family: 'Script MT',</a:t>
            </a:r>
          </a:p>
          <a:p>
            <a:pPr>
              <a:lnSpc>
                <a:spcPct val="90000"/>
              </a:lnSpc>
              <a:spcAft>
                <a:spcPts val="600"/>
              </a:spcAft>
            </a:pPr>
            <a:r>
              <a:rPr lang="en-US" sz="1500" dirty="0"/>
              <a:t>                      font Size: 30,</a:t>
            </a:r>
          </a:p>
          <a:p>
            <a:pPr>
              <a:lnSpc>
                <a:spcPct val="90000"/>
              </a:lnSpc>
              <a:spcAft>
                <a:spcPts val="600"/>
              </a:spcAft>
            </a:pPr>
            <a:r>
              <a:rPr lang="en-US" sz="1500" dirty="0"/>
              <a:t>                      color: const Color(0xff226a7d),</a:t>
            </a:r>
          </a:p>
          <a:p>
            <a:pPr>
              <a:lnSpc>
                <a:spcPct val="90000"/>
              </a:lnSpc>
              <a:spcAft>
                <a:spcPts val="600"/>
              </a:spcAft>
            </a:pPr>
            <a:r>
              <a:rPr lang="en-US" sz="1500" dirty="0"/>
              <a:t>                      font Weight: FontWeight.w500,),),),),</a:t>
            </a:r>
          </a:p>
        </p:txBody>
      </p:sp>
    </p:spTree>
    <p:extLst>
      <p:ext uri="{BB962C8B-B14F-4D97-AF65-F5344CB8AC3E}">
        <p14:creationId xmlns:p14="http://schemas.microsoft.com/office/powerpoint/2010/main" val="1575176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Arc 34">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itle 4">
            <a:extLst>
              <a:ext uri="{FF2B5EF4-FFF2-40B4-BE49-F238E27FC236}">
                <a16:creationId xmlns:a16="http://schemas.microsoft.com/office/drawing/2014/main" id="{74166C64-AEDD-4AE2-8D64-51C5825AE21D}"/>
              </a:ext>
            </a:extLst>
          </p:cNvPr>
          <p:cNvSpPr>
            <a:spLocks noGrp="1"/>
          </p:cNvSpPr>
          <p:nvPr>
            <p:ph type="title"/>
          </p:nvPr>
        </p:nvSpPr>
        <p:spPr>
          <a:xfrm>
            <a:off x="838200" y="365125"/>
            <a:ext cx="10515599" cy="1325563"/>
          </a:xfrm>
        </p:spPr>
        <p:txBody>
          <a:bodyPr vert="horz" lIns="91440" tIns="45720" rIns="91440" bIns="45720" rtlCol="0" anchor="ctr">
            <a:normAutofit/>
          </a:bodyPr>
          <a:lstStyle/>
          <a:p>
            <a:pPr marL="0" marR="0">
              <a:spcAft>
                <a:spcPts val="800"/>
              </a:spcAft>
            </a:pPr>
            <a:r>
              <a:rPr lang="en-US" kern="1200" dirty="0">
                <a:solidFill>
                  <a:schemeClr val="accent5"/>
                </a:solidFill>
                <a:effectLst/>
                <a:latin typeface="Times New Roman" panose="02020603050405020304" pitchFamily="18" charset="0"/>
                <a:cs typeface="Times New Roman" panose="02020603050405020304" pitchFamily="18" charset="0"/>
              </a:rPr>
              <a:t>Slider:</a:t>
            </a:r>
          </a:p>
        </p:txBody>
      </p:sp>
      <p:sp>
        <p:nvSpPr>
          <p:cNvPr id="37" name="Oval 3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6" name="Picture 25" descr="Icon&#10;&#10;Description automatically generated">
            <a:extLst>
              <a:ext uri="{FF2B5EF4-FFF2-40B4-BE49-F238E27FC236}">
                <a16:creationId xmlns:a16="http://schemas.microsoft.com/office/drawing/2014/main" id="{5C248894-45F8-44A1-8150-F1DF2140D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28" name="Picture 27">
            <a:extLst>
              <a:ext uri="{FF2B5EF4-FFF2-40B4-BE49-F238E27FC236}">
                <a16:creationId xmlns:a16="http://schemas.microsoft.com/office/drawing/2014/main" id="{DF37B08C-39D4-4534-A5A5-3374255F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
        <p:nvSpPr>
          <p:cNvPr id="19" name="Content Placeholder 18">
            <a:extLst>
              <a:ext uri="{FF2B5EF4-FFF2-40B4-BE49-F238E27FC236}">
                <a16:creationId xmlns:a16="http://schemas.microsoft.com/office/drawing/2014/main" id="{4EFB9954-BA40-4F1A-8AD2-ABBBB03CA0DE}"/>
              </a:ext>
            </a:extLst>
          </p:cNvPr>
          <p:cNvSpPr txBox="1">
            <a:spLocks noGrp="1"/>
          </p:cNvSpPr>
          <p:nvPr>
            <p:ph idx="1"/>
          </p:nvPr>
        </p:nvSpPr>
        <p:spPr>
          <a:xfrm>
            <a:off x="793986" y="2958184"/>
            <a:ext cx="4905774" cy="1255728"/>
          </a:xfrm>
          <a:prstGeom prst="rect">
            <a:avLst/>
          </a:prstGeom>
          <a:noFill/>
        </p:spPr>
        <p:txBody>
          <a:bodyPr wrap="square" anchor="ctr">
            <a:spAutoFit/>
          </a:bodyPr>
          <a:lstStyle/>
          <a:p>
            <a:r>
              <a:rPr lang="en-US" dirty="0">
                <a:latin typeface="Times New Roman" panose="02020603050405020304" pitchFamily="18" charset="0"/>
                <a:cs typeface="Times New Roman" panose="02020603050405020304" pitchFamily="18" charset="0"/>
              </a:rPr>
              <a:t>Slider is a material design widget used for selecting a range of values.</a:t>
            </a:r>
          </a:p>
        </p:txBody>
      </p:sp>
      <p:pic>
        <p:nvPicPr>
          <p:cNvPr id="10" name="Picture 9" descr="Graphical user interface, application&#10;&#10;Description automatically generated">
            <a:extLst>
              <a:ext uri="{FF2B5EF4-FFF2-40B4-BE49-F238E27FC236}">
                <a16:creationId xmlns:a16="http://schemas.microsoft.com/office/drawing/2014/main" id="{3756A5D3-84CD-41A3-990F-F6EF393F6496}"/>
              </a:ext>
            </a:extLst>
          </p:cNvPr>
          <p:cNvPicPr>
            <a:picLocks noChangeAspect="1"/>
          </p:cNvPicPr>
          <p:nvPr/>
        </p:nvPicPr>
        <p:blipFill rotWithShape="1">
          <a:blip r:embed="rId4">
            <a:extLst>
              <a:ext uri="{28A0092B-C50C-407E-A947-70E740481C1C}">
                <a14:useLocalDpi xmlns:a14="http://schemas.microsoft.com/office/drawing/2010/main" val="0"/>
              </a:ext>
            </a:extLst>
          </a:blip>
          <a:srcRect l="10185" t="25904" r="10185" b="60022"/>
          <a:stretch/>
        </p:blipFill>
        <p:spPr>
          <a:xfrm>
            <a:off x="7514478" y="2733040"/>
            <a:ext cx="4027330" cy="1452634"/>
          </a:xfrm>
          <a:prstGeom prst="rect">
            <a:avLst/>
          </a:prstGeom>
        </p:spPr>
      </p:pic>
    </p:spTree>
    <p:extLst>
      <p:ext uri="{BB962C8B-B14F-4D97-AF65-F5344CB8AC3E}">
        <p14:creationId xmlns:p14="http://schemas.microsoft.com/office/powerpoint/2010/main" val="8569211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31" name="Freeform: Shape 30">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Rectangle 7">
            <a:extLst>
              <a:ext uri="{FF2B5EF4-FFF2-40B4-BE49-F238E27FC236}">
                <a16:creationId xmlns:a16="http://schemas.microsoft.com/office/drawing/2014/main" id="{6DAC5551-06EC-4F7A-BDF4-6D7B93CDB37C}"/>
              </a:ext>
            </a:extLst>
          </p:cNvPr>
          <p:cNvSpPr/>
          <p:nvPr/>
        </p:nvSpPr>
        <p:spPr>
          <a:xfrm>
            <a:off x="2108199" y="687510"/>
            <a:ext cx="7974013" cy="653629"/>
          </a:xfrm>
          <a:prstGeom prst="rect">
            <a:avLst/>
          </a:prstGeom>
          <a:ln>
            <a:noFill/>
          </a:ln>
          <a:effectLst>
            <a:outerShdw blurRad="107950" dist="12700" dir="5400000" algn="ctr">
              <a:srgbClr val="000000"/>
            </a:outerShdw>
          </a:effectLst>
        </p:spPr>
        <p:style>
          <a:lnRef idx="1">
            <a:schemeClr val="accent2"/>
          </a:lnRef>
          <a:fillRef idx="2">
            <a:schemeClr val="accent2"/>
          </a:fillRef>
          <a:effectRef idx="1">
            <a:schemeClr val="accent2"/>
          </a:effectRef>
          <a:fontRef idx="minor">
            <a:schemeClr val="dk1"/>
          </a:fontRef>
        </p:style>
        <p:txBody>
          <a:bodyPr wrap="square" rtlCol="0" anchor="t">
            <a:normAutofit lnSpcReduction="10000"/>
          </a:bodyPr>
          <a:lstStyle/>
          <a:p>
            <a:pPr algn="ctr">
              <a:lnSpc>
                <a:spcPct val="90000"/>
              </a:lnSpc>
              <a:spcAft>
                <a:spcPts val="600"/>
              </a:spcAft>
            </a:pPr>
            <a:r>
              <a:rPr lang="en-US" dirty="0"/>
              <a:t> double frequency = 50;</a:t>
            </a:r>
          </a:p>
          <a:p>
            <a:pPr algn="ctr">
              <a:lnSpc>
                <a:spcPct val="90000"/>
              </a:lnSpc>
              <a:spcAft>
                <a:spcPts val="600"/>
              </a:spcAft>
            </a:pPr>
            <a:r>
              <a:rPr lang="en-US" dirty="0"/>
              <a:t>  double pulse = 50;</a:t>
            </a:r>
          </a:p>
        </p:txBody>
      </p:sp>
      <p:sp>
        <p:nvSpPr>
          <p:cNvPr id="9" name="Rectangle 8">
            <a:extLst>
              <a:ext uri="{FF2B5EF4-FFF2-40B4-BE49-F238E27FC236}">
                <a16:creationId xmlns:a16="http://schemas.microsoft.com/office/drawing/2014/main" id="{16DCCB72-6DCF-4E60-B209-21162FD355E1}"/>
              </a:ext>
            </a:extLst>
          </p:cNvPr>
          <p:cNvSpPr/>
          <p:nvPr/>
        </p:nvSpPr>
        <p:spPr>
          <a:xfrm>
            <a:off x="2108199" y="1556248"/>
            <a:ext cx="7974013" cy="3891076"/>
          </a:xfrm>
          <a:prstGeom prst="rect">
            <a:avLst/>
          </a:prstGeom>
          <a:ln>
            <a:noFill/>
          </a:ln>
          <a:effectLst>
            <a:outerShdw blurRad="107950" dist="12700" dir="5400000" algn="ctr">
              <a:srgbClr val="000000"/>
            </a:outerShdw>
          </a:effectLst>
        </p:spPr>
        <p:style>
          <a:lnRef idx="1">
            <a:schemeClr val="accent6"/>
          </a:lnRef>
          <a:fillRef idx="2">
            <a:schemeClr val="accent6"/>
          </a:fillRef>
          <a:effectRef idx="1">
            <a:schemeClr val="accent6"/>
          </a:effectRef>
          <a:fontRef idx="minor">
            <a:schemeClr val="dk1"/>
          </a:fontRef>
        </p:style>
        <p:txBody>
          <a:bodyPr wrap="square" rtlCol="0" anchor="t">
            <a:normAutofit/>
          </a:bodyPr>
          <a:lstStyle/>
          <a:p>
            <a:pPr>
              <a:lnSpc>
                <a:spcPct val="90000"/>
              </a:lnSpc>
              <a:spcAft>
                <a:spcPts val="600"/>
              </a:spcAft>
            </a:pPr>
            <a:r>
              <a:rPr lang="en-US" sz="1400" dirty="0"/>
              <a:t>Slider( value: frequency,</a:t>
            </a:r>
          </a:p>
          <a:p>
            <a:pPr>
              <a:lnSpc>
                <a:spcPct val="90000"/>
              </a:lnSpc>
              <a:spcAft>
                <a:spcPts val="600"/>
              </a:spcAft>
            </a:pPr>
            <a:r>
              <a:rPr lang="en-US" sz="1400" dirty="0"/>
              <a:t>                          max: 200,</a:t>
            </a:r>
          </a:p>
          <a:p>
            <a:pPr>
              <a:lnSpc>
                <a:spcPct val="90000"/>
              </a:lnSpc>
              <a:spcAft>
                <a:spcPts val="600"/>
              </a:spcAft>
            </a:pPr>
            <a:r>
              <a:rPr lang="en-US" sz="1400" dirty="0"/>
              <a:t>                          min: 0,</a:t>
            </a:r>
          </a:p>
          <a:p>
            <a:pPr>
              <a:lnSpc>
                <a:spcPct val="90000"/>
              </a:lnSpc>
              <a:spcAft>
                <a:spcPts val="600"/>
              </a:spcAft>
            </a:pPr>
            <a:r>
              <a:rPr lang="en-US" sz="1400" dirty="0"/>
              <a:t>                          divisions: 40,</a:t>
            </a:r>
          </a:p>
          <a:p>
            <a:pPr>
              <a:lnSpc>
                <a:spcPct val="90000"/>
              </a:lnSpc>
              <a:spcAft>
                <a:spcPts val="600"/>
              </a:spcAft>
            </a:pPr>
            <a:r>
              <a:rPr lang="en-US" sz="1400" dirty="0"/>
              <a:t>                          active Color: Color(0xffcf6868),</a:t>
            </a:r>
          </a:p>
          <a:p>
            <a:pPr>
              <a:lnSpc>
                <a:spcPct val="90000"/>
              </a:lnSpc>
              <a:spcAft>
                <a:spcPts val="600"/>
              </a:spcAft>
            </a:pPr>
            <a:r>
              <a:rPr lang="en-US" sz="1400" dirty="0"/>
              <a:t>                          inactive Color: Color(0xff226a7d),</a:t>
            </a:r>
          </a:p>
          <a:p>
            <a:pPr>
              <a:lnSpc>
                <a:spcPct val="90000"/>
              </a:lnSpc>
              <a:spcAft>
                <a:spcPts val="600"/>
              </a:spcAft>
            </a:pPr>
            <a:r>
              <a:rPr lang="en-US" sz="1400" dirty="0"/>
              <a:t>                          on Change End: (double b) {</a:t>
            </a:r>
          </a:p>
          <a:p>
            <a:pPr>
              <a:lnSpc>
                <a:spcPct val="90000"/>
              </a:lnSpc>
              <a:spcAft>
                <a:spcPts val="600"/>
              </a:spcAft>
            </a:pPr>
            <a:r>
              <a:rPr lang="en-US" sz="1400" dirty="0"/>
              <a:t>                            set State(() {</a:t>
            </a:r>
          </a:p>
          <a:p>
            <a:pPr>
              <a:lnSpc>
                <a:spcPct val="90000"/>
              </a:lnSpc>
              <a:spcAft>
                <a:spcPts val="600"/>
              </a:spcAft>
            </a:pPr>
            <a:r>
              <a:rPr lang="en-US" sz="1400" dirty="0"/>
              <a:t>                              frequency = b;</a:t>
            </a:r>
          </a:p>
          <a:p>
            <a:pPr>
              <a:lnSpc>
                <a:spcPct val="90000"/>
              </a:lnSpc>
              <a:spcAft>
                <a:spcPts val="600"/>
              </a:spcAft>
            </a:pPr>
            <a:r>
              <a:rPr lang="en-US" sz="1400" dirty="0"/>
              <a:t>                              print(frequency);</a:t>
            </a:r>
          </a:p>
          <a:p>
            <a:pPr>
              <a:lnSpc>
                <a:spcPct val="90000"/>
              </a:lnSpc>
              <a:spcAft>
                <a:spcPts val="600"/>
              </a:spcAft>
            </a:pPr>
            <a:r>
              <a:rPr lang="en-US" sz="1400" dirty="0"/>
              <a:t>                              print('===========================');</a:t>
            </a:r>
          </a:p>
          <a:p>
            <a:pPr>
              <a:lnSpc>
                <a:spcPct val="90000"/>
              </a:lnSpc>
              <a:spcAft>
                <a:spcPts val="600"/>
              </a:spcAft>
            </a:pPr>
            <a:r>
              <a:rPr lang="en-US" sz="1400" dirty="0"/>
              <a:t>                         _send Text Message To Bluetooth('f' + b.to String());});},</a:t>
            </a:r>
          </a:p>
          <a:p>
            <a:pPr>
              <a:lnSpc>
                <a:spcPct val="90000"/>
              </a:lnSpc>
              <a:spcAft>
                <a:spcPts val="600"/>
              </a:spcAft>
            </a:pPr>
            <a:r>
              <a:rPr lang="en-US" sz="1400" dirty="0"/>
              <a:t>                          on Changed: (value) {  set State(() {</a:t>
            </a:r>
          </a:p>
          <a:p>
            <a:pPr>
              <a:lnSpc>
                <a:spcPct val="90000"/>
              </a:lnSpc>
              <a:spcAft>
                <a:spcPts val="600"/>
              </a:spcAft>
            </a:pPr>
            <a:r>
              <a:rPr lang="en-US" sz="1400" dirty="0"/>
              <a:t>               frequency = value;});}),</a:t>
            </a:r>
          </a:p>
        </p:txBody>
      </p:sp>
      <p:pic>
        <p:nvPicPr>
          <p:cNvPr id="14" name="Picture 13" descr="Icon&#10;&#10;Description automatically generated">
            <a:extLst>
              <a:ext uri="{FF2B5EF4-FFF2-40B4-BE49-F238E27FC236}">
                <a16:creationId xmlns:a16="http://schemas.microsoft.com/office/drawing/2014/main" id="{38C5DF70-021D-4136-AE24-87D05FB93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5" name="Picture 14">
            <a:extLst>
              <a:ext uri="{FF2B5EF4-FFF2-40B4-BE49-F238E27FC236}">
                <a16:creationId xmlns:a16="http://schemas.microsoft.com/office/drawing/2014/main" id="{D64E7FA3-63A6-493D-B757-8A5DBEDFA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1153126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C1325091-CA52-435D-A408-71764DCF0178}"/>
              </a:ext>
            </a:extLst>
          </p:cNvPr>
          <p:cNvSpPr txBox="1"/>
          <p:nvPr/>
        </p:nvSpPr>
        <p:spPr>
          <a:xfrm>
            <a:off x="838200" y="365125"/>
            <a:ext cx="10515599"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accent5"/>
                </a:solidFill>
                <a:latin typeface="Times New Roman" panose="02020603050405020304" pitchFamily="18" charset="0"/>
                <a:ea typeface="+mj-ea"/>
                <a:cs typeface="Times New Roman" panose="02020603050405020304" pitchFamily="18" charset="0"/>
              </a:rPr>
              <a:t>Bluetooth </a:t>
            </a:r>
          </a:p>
        </p:txBody>
      </p:sp>
      <p:sp>
        <p:nvSpPr>
          <p:cNvPr id="9" name="Rectangle 8">
            <a:extLst>
              <a:ext uri="{FF2B5EF4-FFF2-40B4-BE49-F238E27FC236}">
                <a16:creationId xmlns:a16="http://schemas.microsoft.com/office/drawing/2014/main" id="{840D8F26-2DA2-4655-A806-4B95339BA888}"/>
              </a:ext>
            </a:extLst>
          </p:cNvPr>
          <p:cNvSpPr/>
          <p:nvPr/>
        </p:nvSpPr>
        <p:spPr>
          <a:xfrm>
            <a:off x="838200" y="1825625"/>
            <a:ext cx="5393361" cy="4351338"/>
          </a:xfrm>
          <a:prstGeom prst="rect">
            <a:avLst/>
          </a:prstGeom>
          <a:scene3d>
            <a:camera prst="orthographicFront">
              <a:rot lat="0" lon="0" rev="0"/>
            </a:camera>
            <a:lightRig rig="soft" dir="t">
              <a:rot lat="0" lon="0" rev="0"/>
            </a:lightRig>
          </a:scene3d>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bodyPr>
          <a:lstStyle/>
          <a:p>
            <a:pPr>
              <a:lnSpc>
                <a:spcPct val="90000"/>
              </a:lnSpc>
              <a:spcAft>
                <a:spcPts val="600"/>
              </a:spcAft>
            </a:pPr>
            <a:r>
              <a:rPr lang="en-US" sz="1300" dirty="0">
                <a:solidFill>
                  <a:schemeClr val="tx1"/>
                </a:solidFill>
              </a:rPr>
              <a:t> Switch(</a:t>
            </a:r>
          </a:p>
          <a:p>
            <a:pPr>
              <a:lnSpc>
                <a:spcPct val="90000"/>
              </a:lnSpc>
              <a:spcAft>
                <a:spcPts val="600"/>
              </a:spcAft>
            </a:pPr>
            <a:r>
              <a:rPr lang="en-US" sz="1300" dirty="0">
                <a:solidFill>
                  <a:schemeClr val="tx1"/>
                </a:solidFill>
              </a:rPr>
              <a:t>                  active Color: Colors. blue[900],</a:t>
            </a:r>
          </a:p>
          <a:p>
            <a:pPr>
              <a:lnSpc>
                <a:spcPct val="90000"/>
              </a:lnSpc>
              <a:spcAft>
                <a:spcPts val="600"/>
              </a:spcAft>
            </a:pPr>
            <a:r>
              <a:rPr lang="en-US" sz="1300" dirty="0">
                <a:solidFill>
                  <a:schemeClr val="tx1"/>
                </a:solidFill>
              </a:rPr>
              <a:t>          value: _Bluetooth State.is Enabled,</a:t>
            </a:r>
          </a:p>
          <a:p>
            <a:pPr>
              <a:lnSpc>
                <a:spcPct val="90000"/>
              </a:lnSpc>
              <a:spcAft>
                <a:spcPts val="600"/>
              </a:spcAft>
            </a:pPr>
            <a:r>
              <a:rPr lang="en-US" sz="1300" dirty="0">
                <a:solidFill>
                  <a:schemeClr val="tx1"/>
                </a:solidFill>
              </a:rPr>
              <a:t>                  on Changed: (bool value) {</a:t>
            </a:r>
          </a:p>
          <a:p>
            <a:pPr>
              <a:lnSpc>
                <a:spcPct val="90000"/>
              </a:lnSpc>
              <a:spcAft>
                <a:spcPts val="600"/>
              </a:spcAft>
            </a:pPr>
            <a:r>
              <a:rPr lang="en-US" sz="1300" dirty="0">
                <a:solidFill>
                  <a:schemeClr val="tx1"/>
                </a:solidFill>
              </a:rPr>
              <a:t>                    future() async {</a:t>
            </a:r>
          </a:p>
          <a:p>
            <a:pPr>
              <a:lnSpc>
                <a:spcPct val="90000"/>
              </a:lnSpc>
              <a:spcAft>
                <a:spcPts val="600"/>
              </a:spcAft>
            </a:pPr>
            <a:r>
              <a:rPr lang="en-US" sz="1300" dirty="0">
                <a:solidFill>
                  <a:schemeClr val="tx1"/>
                </a:solidFill>
              </a:rPr>
              <a:t>                      if (value) {</a:t>
            </a:r>
          </a:p>
          <a:p>
            <a:pPr>
              <a:lnSpc>
                <a:spcPct val="90000"/>
              </a:lnSpc>
              <a:spcAft>
                <a:spcPts val="600"/>
              </a:spcAft>
            </a:pPr>
            <a:r>
              <a:rPr lang="en-US" sz="1300" dirty="0">
                <a:solidFill>
                  <a:schemeClr val="tx1"/>
                </a:solidFill>
              </a:rPr>
              <a:t>                        await Flutter Bluetooth Serial.in stance. request Enable();} </a:t>
            </a:r>
          </a:p>
          <a:p>
            <a:pPr>
              <a:lnSpc>
                <a:spcPct val="90000"/>
              </a:lnSpc>
              <a:spcAft>
                <a:spcPts val="600"/>
              </a:spcAft>
            </a:pPr>
            <a:r>
              <a:rPr lang="en-US" sz="1300" dirty="0">
                <a:solidFill>
                  <a:schemeClr val="tx1"/>
                </a:solidFill>
              </a:rPr>
              <a:t>                      else {</a:t>
            </a:r>
          </a:p>
          <a:p>
            <a:pPr>
              <a:lnSpc>
                <a:spcPct val="90000"/>
              </a:lnSpc>
              <a:spcAft>
                <a:spcPts val="600"/>
              </a:spcAft>
            </a:pPr>
            <a:r>
              <a:rPr lang="en-US" sz="1300" dirty="0">
                <a:solidFill>
                  <a:schemeClr val="tx1"/>
                </a:solidFill>
              </a:rPr>
              <a:t>                        await Flutter Bluetooth Serial.in stance. Request Disable();}</a:t>
            </a:r>
          </a:p>
          <a:p>
            <a:pPr>
              <a:lnSpc>
                <a:spcPct val="90000"/>
              </a:lnSpc>
              <a:spcAft>
                <a:spcPts val="600"/>
              </a:spcAft>
            </a:pPr>
            <a:r>
              <a:rPr lang="en-US" sz="1300" dirty="0">
                <a:solidFill>
                  <a:schemeClr val="tx1"/>
                </a:solidFill>
              </a:rPr>
              <a:t>                      await get Paired Devices();</a:t>
            </a:r>
          </a:p>
          <a:p>
            <a:pPr>
              <a:lnSpc>
                <a:spcPct val="90000"/>
              </a:lnSpc>
              <a:spcAft>
                <a:spcPts val="600"/>
              </a:spcAft>
            </a:pPr>
            <a:r>
              <a:rPr lang="en-US" sz="1300" dirty="0">
                <a:solidFill>
                  <a:schemeClr val="tx1"/>
                </a:solidFill>
              </a:rPr>
              <a:t>                      _is Button Unavailable = false;</a:t>
            </a:r>
          </a:p>
          <a:p>
            <a:pPr>
              <a:lnSpc>
                <a:spcPct val="90000"/>
              </a:lnSpc>
              <a:spcAft>
                <a:spcPts val="600"/>
              </a:spcAft>
            </a:pPr>
            <a:r>
              <a:rPr lang="en-US" sz="1300" dirty="0">
                <a:solidFill>
                  <a:schemeClr val="tx1"/>
                </a:solidFill>
              </a:rPr>
              <a:t>                      if (_connected) {</a:t>
            </a:r>
          </a:p>
          <a:p>
            <a:pPr>
              <a:lnSpc>
                <a:spcPct val="90000"/>
              </a:lnSpc>
              <a:spcAft>
                <a:spcPts val="600"/>
              </a:spcAft>
            </a:pPr>
            <a:r>
              <a:rPr lang="en-US" sz="1300" dirty="0">
                <a:solidFill>
                  <a:schemeClr val="tx1"/>
                </a:solidFill>
              </a:rPr>
              <a:t>                        _disconnect();}}</a:t>
            </a:r>
          </a:p>
          <a:p>
            <a:pPr>
              <a:lnSpc>
                <a:spcPct val="90000"/>
              </a:lnSpc>
              <a:spcAft>
                <a:spcPts val="600"/>
              </a:spcAft>
            </a:pPr>
            <a:r>
              <a:rPr lang="en-US" sz="1300" dirty="0">
                <a:solidFill>
                  <a:schemeClr val="tx1"/>
                </a:solidFill>
              </a:rPr>
              <a:t>                        future().then((_) {</a:t>
            </a:r>
          </a:p>
          <a:p>
            <a:pPr>
              <a:lnSpc>
                <a:spcPct val="90000"/>
              </a:lnSpc>
              <a:spcAft>
                <a:spcPts val="600"/>
              </a:spcAft>
            </a:pPr>
            <a:r>
              <a:rPr lang="en-US" sz="1300" dirty="0">
                <a:solidFill>
                  <a:schemeClr val="tx1"/>
                </a:solidFill>
              </a:rPr>
              <a:t>                      set State(() {});});},)</a:t>
            </a:r>
          </a:p>
        </p:txBody>
      </p:sp>
      <p:sp>
        <p:nvSpPr>
          <p:cNvPr id="20" name="Oval 1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Graphical user interface, application&#10;&#10;Description automatically generated">
            <a:extLst>
              <a:ext uri="{FF2B5EF4-FFF2-40B4-BE49-F238E27FC236}">
                <a16:creationId xmlns:a16="http://schemas.microsoft.com/office/drawing/2014/main" id="{F4CF0729-8C65-46AA-9529-F5D2CA8A3090}"/>
              </a:ext>
            </a:extLst>
          </p:cNvPr>
          <p:cNvPicPr>
            <a:picLocks noChangeAspect="1"/>
          </p:cNvPicPr>
          <p:nvPr/>
        </p:nvPicPr>
        <p:blipFill rotWithShape="1">
          <a:blip r:embed="rId2">
            <a:extLst>
              <a:ext uri="{28A0092B-C50C-407E-A947-70E740481C1C}">
                <a14:useLocalDpi xmlns:a14="http://schemas.microsoft.com/office/drawing/2010/main" val="0"/>
              </a:ext>
            </a:extLst>
          </a:blip>
          <a:srcRect b="73778"/>
          <a:stretch/>
        </p:blipFill>
        <p:spPr>
          <a:xfrm>
            <a:off x="7159455" y="2591780"/>
            <a:ext cx="4221597" cy="2259157"/>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pic>
        <p:nvPicPr>
          <p:cNvPr id="10" name="Picture 9" descr="Icon&#10;&#10;Description automatically generated">
            <a:extLst>
              <a:ext uri="{FF2B5EF4-FFF2-40B4-BE49-F238E27FC236}">
                <a16:creationId xmlns:a16="http://schemas.microsoft.com/office/drawing/2014/main" id="{6DB55BB4-2B64-42FF-8A51-85E39A341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2" name="Picture 11">
            <a:extLst>
              <a:ext uri="{FF2B5EF4-FFF2-40B4-BE49-F238E27FC236}">
                <a16:creationId xmlns:a16="http://schemas.microsoft.com/office/drawing/2014/main" id="{DAFB9673-5171-434B-A669-A960A8805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1946114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1C760D3B-297D-4CBC-B057-CB508ED81C9A}"/>
              </a:ext>
            </a:extLst>
          </p:cNvPr>
          <p:cNvSpPr txBox="1"/>
          <p:nvPr/>
        </p:nvSpPr>
        <p:spPr>
          <a:xfrm>
            <a:off x="838200" y="365125"/>
            <a:ext cx="10515599"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accent5"/>
                </a:solidFill>
                <a:latin typeface="Times New Roman" panose="02020603050405020304" pitchFamily="18" charset="0"/>
                <a:ea typeface="+mj-ea"/>
                <a:cs typeface="Times New Roman" panose="02020603050405020304" pitchFamily="18" charset="0"/>
              </a:rPr>
              <a:t>User:</a:t>
            </a:r>
          </a:p>
        </p:txBody>
      </p:sp>
      <p:sp>
        <p:nvSpPr>
          <p:cNvPr id="6" name="Rectangle 5">
            <a:extLst>
              <a:ext uri="{FF2B5EF4-FFF2-40B4-BE49-F238E27FC236}">
                <a16:creationId xmlns:a16="http://schemas.microsoft.com/office/drawing/2014/main" id="{3ACA6AC5-C1EC-49C8-8FF0-B7E197EE216C}"/>
              </a:ext>
            </a:extLst>
          </p:cNvPr>
          <p:cNvSpPr/>
          <p:nvPr/>
        </p:nvSpPr>
        <p:spPr>
          <a:xfrm>
            <a:off x="838200" y="1825625"/>
            <a:ext cx="5393361" cy="4351338"/>
          </a:xfrm>
          <a:prstGeom prst="rect">
            <a:avLst/>
          </a:prstGeom>
          <a:scene3d>
            <a:camera prst="orthographicFront">
              <a:rot lat="0" lon="0" rev="0"/>
            </a:camera>
            <a:lightRig rig="soft" dir="t">
              <a:rot lat="0" lon="0" rev="0"/>
            </a:lightRig>
          </a:scene3d>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bodyPr>
          <a:lstStyle/>
          <a:p>
            <a:pPr>
              <a:lnSpc>
                <a:spcPct val="90000"/>
              </a:lnSpc>
              <a:spcAft>
                <a:spcPts val="600"/>
              </a:spcAft>
            </a:pPr>
            <a:r>
              <a:rPr lang="en-US" sz="1700" dirty="0">
                <a:solidFill>
                  <a:schemeClr val="tx1"/>
                </a:solidFill>
              </a:rPr>
              <a:t>Open ur1 ()</a:t>
            </a:r>
          </a:p>
          <a:p>
            <a:pPr>
              <a:lnSpc>
                <a:spcPct val="90000"/>
              </a:lnSpc>
              <a:spcAft>
                <a:spcPts val="600"/>
              </a:spcAft>
            </a:pPr>
            <a:r>
              <a:rPr lang="en-US" sz="1700" dirty="0">
                <a:solidFill>
                  <a:schemeClr val="tx1"/>
                </a:solidFill>
              </a:rPr>
              <a:t>{</a:t>
            </a:r>
          </a:p>
          <a:p>
            <a:pPr>
              <a:lnSpc>
                <a:spcPct val="90000"/>
              </a:lnSpc>
              <a:spcAft>
                <a:spcPts val="600"/>
              </a:spcAft>
            </a:pPr>
            <a:r>
              <a:rPr lang="en-US" sz="1700" dirty="0">
                <a:solidFill>
                  <a:schemeClr val="tx1"/>
                </a:solidFill>
              </a:rPr>
              <a:t>  String url1 = "https://www.youtube.com/watch?v=OwEpeJfcMf4";</a:t>
            </a:r>
          </a:p>
          <a:p>
            <a:pPr>
              <a:lnSpc>
                <a:spcPct val="90000"/>
              </a:lnSpc>
              <a:spcAft>
                <a:spcPts val="600"/>
              </a:spcAft>
            </a:pPr>
            <a:r>
              <a:rPr lang="en-US" sz="1700" dirty="0">
                <a:solidFill>
                  <a:schemeClr val="tx1"/>
                </a:solidFill>
              </a:rPr>
              <a:t>  launch(url1);</a:t>
            </a:r>
          </a:p>
          <a:p>
            <a:pPr>
              <a:lnSpc>
                <a:spcPct val="90000"/>
              </a:lnSpc>
              <a:spcAft>
                <a:spcPts val="600"/>
              </a:spcAft>
            </a:pPr>
            <a:r>
              <a:rPr lang="en-US" sz="1700" dirty="0">
                <a:solidFill>
                  <a:schemeClr val="tx1"/>
                </a:solidFill>
              </a:rPr>
              <a:t>}</a:t>
            </a:r>
          </a:p>
          <a:p>
            <a:pPr>
              <a:lnSpc>
                <a:spcPct val="90000"/>
              </a:lnSpc>
              <a:spcAft>
                <a:spcPts val="600"/>
              </a:spcAft>
            </a:pPr>
            <a:endParaRPr lang="en-US" sz="1700" dirty="0">
              <a:solidFill>
                <a:schemeClr val="tx1"/>
              </a:solidFill>
            </a:endParaRPr>
          </a:p>
          <a:p>
            <a:pPr>
              <a:lnSpc>
                <a:spcPct val="90000"/>
              </a:lnSpc>
              <a:spcAft>
                <a:spcPts val="600"/>
              </a:spcAft>
            </a:pPr>
            <a:r>
              <a:rPr lang="en-US" sz="1700" dirty="0">
                <a:solidFill>
                  <a:schemeClr val="tx1"/>
                </a:solidFill>
              </a:rPr>
              <a:t>Open ur2 ()</a:t>
            </a:r>
          </a:p>
          <a:p>
            <a:pPr>
              <a:lnSpc>
                <a:spcPct val="90000"/>
              </a:lnSpc>
              <a:spcAft>
                <a:spcPts val="600"/>
              </a:spcAft>
            </a:pPr>
            <a:endParaRPr lang="en-US" sz="1700" dirty="0">
              <a:solidFill>
                <a:schemeClr val="tx1"/>
              </a:solidFill>
            </a:endParaRPr>
          </a:p>
          <a:p>
            <a:pPr>
              <a:lnSpc>
                <a:spcPct val="90000"/>
              </a:lnSpc>
              <a:spcAft>
                <a:spcPts val="600"/>
              </a:spcAft>
            </a:pPr>
            <a:r>
              <a:rPr lang="en-US" sz="1700" dirty="0">
                <a:solidFill>
                  <a:schemeClr val="tx1"/>
                </a:solidFill>
              </a:rPr>
              <a:t>{</a:t>
            </a:r>
          </a:p>
          <a:p>
            <a:pPr>
              <a:lnSpc>
                <a:spcPct val="90000"/>
              </a:lnSpc>
              <a:spcAft>
                <a:spcPts val="600"/>
              </a:spcAft>
            </a:pPr>
            <a:r>
              <a:rPr lang="en-US" sz="1700" dirty="0">
                <a:solidFill>
                  <a:schemeClr val="tx1"/>
                </a:solidFill>
              </a:rPr>
              <a:t>  String url1 = "https://www.youtube.com/watch?v=dT2nVlOdNHk";</a:t>
            </a:r>
          </a:p>
          <a:p>
            <a:pPr>
              <a:lnSpc>
                <a:spcPct val="90000"/>
              </a:lnSpc>
              <a:spcAft>
                <a:spcPts val="600"/>
              </a:spcAft>
            </a:pPr>
            <a:r>
              <a:rPr lang="en-US" sz="1700" dirty="0">
                <a:solidFill>
                  <a:schemeClr val="tx1"/>
                </a:solidFill>
              </a:rPr>
              <a:t>  launch(url1);</a:t>
            </a:r>
          </a:p>
          <a:p>
            <a:pPr>
              <a:lnSpc>
                <a:spcPct val="90000"/>
              </a:lnSpc>
              <a:spcAft>
                <a:spcPts val="600"/>
              </a:spcAft>
            </a:pPr>
            <a:r>
              <a:rPr lang="en-US" sz="1700" dirty="0">
                <a:solidFill>
                  <a:schemeClr val="tx1"/>
                </a:solidFill>
              </a:rPr>
              <a:t>}</a:t>
            </a: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54740A36-39DB-4A23-B028-86D0653B9006}"/>
              </a:ext>
            </a:extLst>
          </p:cNvPr>
          <p:cNvPicPr>
            <a:picLocks noChangeAspect="1"/>
          </p:cNvPicPr>
          <p:nvPr/>
        </p:nvPicPr>
        <p:blipFill rotWithShape="1">
          <a:blip r:embed="rId2">
            <a:extLst>
              <a:ext uri="{28A0092B-C50C-407E-A947-70E740481C1C}">
                <a14:useLocalDpi xmlns:a14="http://schemas.microsoft.com/office/drawing/2010/main" val="0"/>
              </a:ext>
            </a:extLst>
          </a:blip>
          <a:srcRect l="11629" t="34575" r="7365" b="55351"/>
          <a:stretch/>
        </p:blipFill>
        <p:spPr>
          <a:xfrm>
            <a:off x="7445242" y="3082844"/>
            <a:ext cx="4221597" cy="1076928"/>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pic>
        <p:nvPicPr>
          <p:cNvPr id="8" name="Picture 7" descr="Icon&#10;&#10;Description automatically generated">
            <a:extLst>
              <a:ext uri="{FF2B5EF4-FFF2-40B4-BE49-F238E27FC236}">
                <a16:creationId xmlns:a16="http://schemas.microsoft.com/office/drawing/2014/main" id="{748DB520-D10A-49D4-BE14-C4D04C7C5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9" name="Picture 8">
            <a:extLst>
              <a:ext uri="{FF2B5EF4-FFF2-40B4-BE49-F238E27FC236}">
                <a16:creationId xmlns:a16="http://schemas.microsoft.com/office/drawing/2014/main" id="{E76DDA3B-2586-44A9-9F73-92885BCAA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2840544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4" name="Rectangle 47">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dirty="0">
                <a:solidFill>
                  <a:schemeClr val="accent5"/>
                </a:solidFill>
                <a:latin typeface="Times New Roman" panose="02020603050405020304" pitchFamily="18" charset="0"/>
                <a:cs typeface="Times New Roman" panose="02020603050405020304" pitchFamily="18" charset="0"/>
              </a:rPr>
              <a:t>TENS</a:t>
            </a:r>
          </a:p>
        </p:txBody>
      </p:sp>
      <p:sp>
        <p:nvSpPr>
          <p:cNvPr id="6" name="Content Placeholder 5">
            <a:extLst>
              <a:ext uri="{FF2B5EF4-FFF2-40B4-BE49-F238E27FC236}">
                <a16:creationId xmlns:a16="http://schemas.microsoft.com/office/drawing/2014/main" id="{CEB9B5C5-E2FA-4243-AEC1-09744EBC66E1}"/>
              </a:ext>
            </a:extLst>
          </p:cNvPr>
          <p:cNvSpPr>
            <a:spLocks noGrp="1"/>
          </p:cNvSpPr>
          <p:nvPr>
            <p:ph sz="half" idx="1"/>
          </p:nvPr>
        </p:nvSpPr>
        <p:spPr>
          <a:xfrm>
            <a:off x="838200" y="1825625"/>
            <a:ext cx="5387502" cy="4351338"/>
          </a:xfrm>
        </p:spPr>
        <p:txBody>
          <a:bodyPr vert="horz" lIns="91440" tIns="45720" rIns="91440" bIns="45720" rtlCol="0" anchor="ctr">
            <a:normAutofit/>
          </a:bodyPr>
          <a:lstStyle/>
          <a:p>
            <a:pPr marL="0" indent="0">
              <a:lnSpc>
                <a:spcPct val="100000"/>
              </a:lnSpc>
              <a:buNone/>
            </a:pPr>
            <a:r>
              <a:rPr lang="en-US" sz="2400" dirty="0">
                <a:latin typeface="Times New Roman" panose="02020603050405020304" pitchFamily="18" charset="0"/>
                <a:cs typeface="Times New Roman" panose="02020603050405020304" pitchFamily="18" charset="0"/>
              </a:rPr>
              <a:t>Transcutaneous electrical nerve stimulation </a:t>
            </a:r>
            <a:r>
              <a:rPr lang="en-US" sz="2400" b="1" dirty="0">
                <a:latin typeface="Times New Roman" panose="02020603050405020304" pitchFamily="18" charset="0"/>
                <a:cs typeface="Times New Roman" panose="02020603050405020304" pitchFamily="18" charset="0"/>
              </a:rPr>
              <a:t>(TENS)</a:t>
            </a:r>
            <a:r>
              <a:rPr lang="en-US" sz="2400" dirty="0">
                <a:latin typeface="Times New Roman" panose="02020603050405020304" pitchFamily="18" charset="0"/>
                <a:cs typeface="Times New Roman" panose="02020603050405020304" pitchFamily="18" charset="0"/>
              </a:rPr>
              <a:t> is a non-invasive peripheral stimulation technique used to relieve pain.</a:t>
            </a:r>
          </a:p>
          <a:p>
            <a:pPr marL="0" indent="0" algn="justLow">
              <a:lnSpc>
                <a:spcPct val="100000"/>
              </a:lnSpc>
              <a:buNone/>
            </a:pPr>
            <a:r>
              <a:rPr lang="en-US" sz="2400" dirty="0">
                <a:latin typeface="Times New Roman" panose="02020603050405020304" pitchFamily="18" charset="0"/>
                <a:cs typeface="Times New Roman" panose="02020603050405020304" pitchFamily="18" charset="0"/>
              </a:rPr>
              <a:t>During </a:t>
            </a:r>
            <a:r>
              <a:rPr lang="en-US" sz="2400" b="1" dirty="0">
                <a:latin typeface="Times New Roman" panose="02020603050405020304" pitchFamily="18" charset="0"/>
                <a:cs typeface="Times New Roman" panose="02020603050405020304" pitchFamily="18" charset="0"/>
              </a:rPr>
              <a:t>TENS</a:t>
            </a:r>
            <a:r>
              <a:rPr lang="en-US" sz="2400" dirty="0">
                <a:latin typeface="Times New Roman" panose="02020603050405020304" pitchFamily="18" charset="0"/>
                <a:cs typeface="Times New Roman" panose="02020603050405020304" pitchFamily="18" charset="0"/>
              </a:rPr>
              <a:t> pulsed electrical currents are delivered across the intact surface of the skin to activate underlying nerves.</a:t>
            </a:r>
          </a:p>
        </p:txBody>
      </p:sp>
      <p:pic>
        <p:nvPicPr>
          <p:cNvPr id="7" name="Content Placeholder 6" descr="A picture containing person&#10;&#10;Description automatically generated">
            <a:extLst>
              <a:ext uri="{FF2B5EF4-FFF2-40B4-BE49-F238E27FC236}">
                <a16:creationId xmlns:a16="http://schemas.microsoft.com/office/drawing/2014/main" id="{6874730B-10F2-4E39-B05C-906043CFF21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4398" r="240"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55"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24460685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7CC709F-B17A-48F0-8930-4D5D1CB6F41D}"/>
              </a:ext>
            </a:extLst>
          </p:cNvPr>
          <p:cNvSpPr>
            <a:spLocks noGrp="1"/>
          </p:cNvSpPr>
          <p:nvPr>
            <p:ph type="ctrTitle"/>
          </p:nvPr>
        </p:nvSpPr>
        <p:spPr>
          <a:xfrm>
            <a:off x="3315031" y="2172242"/>
            <a:ext cx="5561938" cy="2513516"/>
          </a:xfrm>
        </p:spPr>
        <p:txBody>
          <a:bodyPr anchor="ctr">
            <a:normAutofit/>
          </a:bodyPr>
          <a:lstStyle/>
          <a:p>
            <a:r>
              <a:rPr lang="en-US" dirty="0">
                <a:solidFill>
                  <a:schemeClr val="accent5"/>
                </a:solidFill>
                <a:latin typeface="Times New Roman" panose="02020603050405020304" pitchFamily="18" charset="0"/>
                <a:cs typeface="Times New Roman" panose="02020603050405020304" pitchFamily="18" charset="0"/>
              </a:rPr>
              <a:t>3D </a:t>
            </a:r>
            <a:br>
              <a:rPr lang="en-US"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Design</a:t>
            </a:r>
          </a:p>
        </p:txBody>
      </p:sp>
      <p:sp>
        <p:nvSpPr>
          <p:cNvPr id="30" name="Arc 2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3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6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E7FEB-198C-49B5-97D9-3614A76EDAC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accent5"/>
                </a:solidFill>
                <a:latin typeface="Times New Roman" panose="02020603050405020304" pitchFamily="18" charset="0"/>
                <a:cs typeface="Times New Roman" panose="02020603050405020304" pitchFamily="18" charset="0"/>
              </a:rPr>
              <a:t>Final Design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con&#10;&#10;Description automatically generated">
            <a:extLst>
              <a:ext uri="{FF2B5EF4-FFF2-40B4-BE49-F238E27FC236}">
                <a16:creationId xmlns:a16="http://schemas.microsoft.com/office/drawing/2014/main" id="{9C2B837F-1F55-4DED-82AA-5963B2F0C5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6557" y="640080"/>
            <a:ext cx="4690094" cy="5550408"/>
          </a:xfrm>
          <a:prstGeom prst="rect">
            <a:avLst/>
          </a:prstGeom>
        </p:spPr>
      </p:pic>
      <p:pic>
        <p:nvPicPr>
          <p:cNvPr id="11" name="Picture 10" descr="Icon&#10;&#10;Description automatically generated">
            <a:extLst>
              <a:ext uri="{FF2B5EF4-FFF2-40B4-BE49-F238E27FC236}">
                <a16:creationId xmlns:a16="http://schemas.microsoft.com/office/drawing/2014/main" id="{312CFFC1-81BA-40A6-AF22-1F05E1F6E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3" name="Picture 12">
            <a:extLst>
              <a:ext uri="{FF2B5EF4-FFF2-40B4-BE49-F238E27FC236}">
                <a16:creationId xmlns:a16="http://schemas.microsoft.com/office/drawing/2014/main" id="{E429C4DC-9F3C-4A03-8206-D72F98962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130719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B3D4CD91-9166-4470-918C-018990270F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454" y="1615439"/>
            <a:ext cx="4622672" cy="4907281"/>
          </a:xfrm>
        </p:spPr>
      </p:pic>
      <p:pic>
        <p:nvPicPr>
          <p:cNvPr id="7" name="Picture 6" descr="A picture containing seat, ottoman&#10;&#10;Description automatically generated">
            <a:extLst>
              <a:ext uri="{FF2B5EF4-FFF2-40B4-BE49-F238E27FC236}">
                <a16:creationId xmlns:a16="http://schemas.microsoft.com/office/drawing/2014/main" id="{76E68577-D190-4779-98D0-0B79A3993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7811" y="1615438"/>
            <a:ext cx="4954484" cy="4907281"/>
          </a:xfrm>
          <a:prstGeom prst="rect">
            <a:avLst/>
          </a:prstGeom>
        </p:spPr>
      </p:pic>
      <p:sp>
        <p:nvSpPr>
          <p:cNvPr id="12" name="TextBox 11">
            <a:extLst>
              <a:ext uri="{FF2B5EF4-FFF2-40B4-BE49-F238E27FC236}">
                <a16:creationId xmlns:a16="http://schemas.microsoft.com/office/drawing/2014/main" id="{A8ABE754-DA31-46AE-B085-8AD144F9B2FF}"/>
              </a:ext>
            </a:extLst>
          </p:cNvPr>
          <p:cNvSpPr txBox="1"/>
          <p:nvPr/>
        </p:nvSpPr>
        <p:spPr>
          <a:xfrm>
            <a:off x="640454" y="735092"/>
            <a:ext cx="4622672" cy="461665"/>
          </a:xfrm>
          <a:prstGeom prst="rect">
            <a:avLst/>
          </a:prstGeom>
          <a:solidFill>
            <a:schemeClr val="accent4"/>
          </a:solidFill>
        </p:spPr>
        <p:txBody>
          <a:bodyPr wrap="square" rtlCol="0">
            <a:spAutoFit/>
          </a:bodyPr>
          <a:lstStyle/>
          <a:p>
            <a:r>
              <a:rPr lang="en-US" sz="2400" dirty="0">
                <a:solidFill>
                  <a:schemeClr val="accent5"/>
                </a:solidFill>
                <a:latin typeface="Times New Roman" panose="02020603050405020304" pitchFamily="18" charset="0"/>
                <a:cs typeface="Times New Roman" panose="02020603050405020304" pitchFamily="18" charset="0"/>
              </a:rPr>
              <a:t>Creating the </a:t>
            </a:r>
            <a:r>
              <a:rPr lang="en-US" sz="2400" b="1" dirty="0">
                <a:solidFill>
                  <a:schemeClr val="accent5"/>
                </a:solidFill>
                <a:latin typeface="Times New Roman" panose="02020603050405020304" pitchFamily="18" charset="0"/>
                <a:cs typeface="Times New Roman" panose="02020603050405020304" pitchFamily="18" charset="0"/>
              </a:rPr>
              <a:t>sketch</a:t>
            </a:r>
            <a:r>
              <a:rPr lang="en-US" sz="2400" dirty="0">
                <a:solidFill>
                  <a:schemeClr val="accent5"/>
                </a:solidFill>
                <a:latin typeface="Times New Roman" panose="02020603050405020304" pitchFamily="18" charset="0"/>
                <a:cs typeface="Times New Roman" panose="02020603050405020304" pitchFamily="18" charset="0"/>
              </a:rPr>
              <a:t> of the case</a:t>
            </a:r>
          </a:p>
        </p:txBody>
      </p:sp>
      <p:sp>
        <p:nvSpPr>
          <p:cNvPr id="13" name="TextBox 12">
            <a:extLst>
              <a:ext uri="{FF2B5EF4-FFF2-40B4-BE49-F238E27FC236}">
                <a16:creationId xmlns:a16="http://schemas.microsoft.com/office/drawing/2014/main" id="{AABA2E0A-3286-45E1-A430-A45824C86E26}"/>
              </a:ext>
            </a:extLst>
          </p:cNvPr>
          <p:cNvSpPr txBox="1"/>
          <p:nvPr/>
        </p:nvSpPr>
        <p:spPr>
          <a:xfrm>
            <a:off x="6427810" y="735091"/>
            <a:ext cx="4954485" cy="830997"/>
          </a:xfrm>
          <a:prstGeom prst="rect">
            <a:avLst/>
          </a:prstGeom>
          <a:solidFill>
            <a:schemeClr val="accent4"/>
          </a:solidFill>
        </p:spPr>
        <p:txBody>
          <a:bodyPr wrap="square" rtlCol="0">
            <a:spAutoFit/>
          </a:bodyPr>
          <a:lstStyle/>
          <a:p>
            <a:r>
              <a:rPr lang="en-US" sz="2400" b="1" dirty="0">
                <a:solidFill>
                  <a:schemeClr val="accent5"/>
                </a:solidFill>
                <a:latin typeface="Times New Roman" panose="02020603050405020304" pitchFamily="18" charset="0"/>
                <a:cs typeface="Times New Roman" panose="02020603050405020304" pitchFamily="18" charset="0"/>
              </a:rPr>
              <a:t>Extruding </a:t>
            </a:r>
            <a:r>
              <a:rPr lang="en-US" sz="2400" dirty="0">
                <a:solidFill>
                  <a:schemeClr val="accent5"/>
                </a:solidFill>
                <a:latin typeface="Times New Roman" panose="02020603050405020304" pitchFamily="18" charset="0"/>
                <a:cs typeface="Times New Roman" panose="02020603050405020304" pitchFamily="18" charset="0"/>
              </a:rPr>
              <a:t>the shape drawn on the sketch</a:t>
            </a:r>
          </a:p>
        </p:txBody>
      </p:sp>
      <p:pic>
        <p:nvPicPr>
          <p:cNvPr id="16" name="Picture 15" descr="Icon&#10;&#10;Description automatically generated">
            <a:extLst>
              <a:ext uri="{FF2B5EF4-FFF2-40B4-BE49-F238E27FC236}">
                <a16:creationId xmlns:a16="http://schemas.microsoft.com/office/drawing/2014/main" id="{A0967A27-EAB9-4B96-92F7-AC48DC6EE5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7" name="Picture 16">
            <a:extLst>
              <a:ext uri="{FF2B5EF4-FFF2-40B4-BE49-F238E27FC236}">
                <a16:creationId xmlns:a16="http://schemas.microsoft.com/office/drawing/2014/main" id="{FE0D2D75-F7EF-40ED-863D-59DEFCCF8E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42734774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CE6F482B-6D76-4DE3-BF1A-A21A1D4CA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88" y="1029018"/>
            <a:ext cx="5357813" cy="5570538"/>
          </a:xfrm>
          <a:prstGeom prst="rect">
            <a:avLst/>
          </a:prstGeom>
        </p:spPr>
      </p:pic>
      <p:sp>
        <p:nvSpPr>
          <p:cNvPr id="6" name="TextBox 5">
            <a:extLst>
              <a:ext uri="{FF2B5EF4-FFF2-40B4-BE49-F238E27FC236}">
                <a16:creationId xmlns:a16="http://schemas.microsoft.com/office/drawing/2014/main" id="{7395D952-AB19-4309-89B0-680C2E4DD576}"/>
              </a:ext>
            </a:extLst>
          </p:cNvPr>
          <p:cNvSpPr txBox="1"/>
          <p:nvPr/>
        </p:nvSpPr>
        <p:spPr>
          <a:xfrm>
            <a:off x="700088" y="324020"/>
            <a:ext cx="5357813" cy="605155"/>
          </a:xfrm>
          <a:prstGeom prst="rect">
            <a:avLst/>
          </a:prstGeom>
          <a:solidFill>
            <a:schemeClr val="accent4">
              <a:alpha val="50000"/>
            </a:schemeClr>
          </a:solidFill>
          <a:ln>
            <a:noFill/>
          </a:ln>
        </p:spPr>
        <p:txBody>
          <a:bodyPr wrap="square" rtlCol="0" anchor="ctr">
            <a:noAutofit/>
          </a:bodyPr>
          <a:lstStyle/>
          <a:p>
            <a:pPr algn="ctr">
              <a:spcAft>
                <a:spcPts val="600"/>
              </a:spcAft>
            </a:pP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Applying fillet feature to the edges</a:t>
            </a:r>
          </a:p>
        </p:txBody>
      </p:sp>
      <p:pic>
        <p:nvPicPr>
          <p:cNvPr id="5" name="Content Placeholder 4" descr="A picture containing text, bin&#10;&#10;Description automatically generated">
            <a:extLst>
              <a:ext uri="{FF2B5EF4-FFF2-40B4-BE49-F238E27FC236}">
                <a16:creationId xmlns:a16="http://schemas.microsoft.com/office/drawing/2014/main" id="{39640B2B-F1A8-44FC-9582-14B8A1B9DD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32513" y="1029018"/>
            <a:ext cx="5357813" cy="5570538"/>
          </a:xfrm>
          <a:prstGeom prst="rect">
            <a:avLst/>
          </a:prstGeom>
        </p:spPr>
      </p:pic>
      <p:sp>
        <p:nvSpPr>
          <p:cNvPr id="7" name="TextBox 6">
            <a:extLst>
              <a:ext uri="{FF2B5EF4-FFF2-40B4-BE49-F238E27FC236}">
                <a16:creationId xmlns:a16="http://schemas.microsoft.com/office/drawing/2014/main" id="{1F328579-2094-4E88-898A-21441403CD41}"/>
              </a:ext>
            </a:extLst>
          </p:cNvPr>
          <p:cNvSpPr txBox="1"/>
          <p:nvPr/>
        </p:nvSpPr>
        <p:spPr>
          <a:xfrm>
            <a:off x="6132512" y="318452"/>
            <a:ext cx="5357813" cy="610723"/>
          </a:xfrm>
          <a:prstGeom prst="rect">
            <a:avLst/>
          </a:prstGeom>
          <a:solidFill>
            <a:schemeClr val="accent4">
              <a:alpha val="50000"/>
            </a:schemeClr>
          </a:solidFill>
          <a:ln>
            <a:noFill/>
          </a:ln>
        </p:spPr>
        <p:txBody>
          <a:bodyPr wrap="square" rtlCol="0" anchor="ctr">
            <a:noAutofit/>
          </a:bodyPr>
          <a:lstStyle/>
          <a:p>
            <a:pPr algn="ctr">
              <a:spcAft>
                <a:spcPts val="600"/>
              </a:spcAft>
            </a:pPr>
            <a:r>
              <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Shell feature applied on the solid part</a:t>
            </a:r>
          </a:p>
        </p:txBody>
      </p:sp>
      <p:pic>
        <p:nvPicPr>
          <p:cNvPr id="8" name="Picture 7" descr="Icon&#10;&#10;Description automatically generated">
            <a:extLst>
              <a:ext uri="{FF2B5EF4-FFF2-40B4-BE49-F238E27FC236}">
                <a16:creationId xmlns:a16="http://schemas.microsoft.com/office/drawing/2014/main" id="{90DF83EE-3AC2-4AAB-9290-2C0330D60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9" name="Picture 8">
            <a:extLst>
              <a:ext uri="{FF2B5EF4-FFF2-40B4-BE49-F238E27FC236}">
                <a16:creationId xmlns:a16="http://schemas.microsoft.com/office/drawing/2014/main" id="{DFD1CA19-67C0-475C-BAB4-B4FD053B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25321335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radar chart&#10;&#10;Description automatically generated">
            <a:extLst>
              <a:ext uri="{FF2B5EF4-FFF2-40B4-BE49-F238E27FC236}">
                <a16:creationId xmlns:a16="http://schemas.microsoft.com/office/drawing/2014/main" id="{4709951F-6611-44FA-B2C4-84F9323ADC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293" y="1398905"/>
            <a:ext cx="4851470" cy="4920616"/>
          </a:xfrm>
        </p:spPr>
      </p:pic>
      <p:pic>
        <p:nvPicPr>
          <p:cNvPr id="7" name="Picture 6" descr="A picture containing icon&#10;&#10;Description automatically generated">
            <a:extLst>
              <a:ext uri="{FF2B5EF4-FFF2-40B4-BE49-F238E27FC236}">
                <a16:creationId xmlns:a16="http://schemas.microsoft.com/office/drawing/2014/main" id="{7ADFE741-5C86-4D3C-8D61-76CF22F65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235" y="1466532"/>
            <a:ext cx="5827005" cy="4852989"/>
          </a:xfrm>
          <a:prstGeom prst="rect">
            <a:avLst/>
          </a:prstGeom>
        </p:spPr>
      </p:pic>
      <p:sp>
        <p:nvSpPr>
          <p:cNvPr id="8" name="TextBox 7">
            <a:extLst>
              <a:ext uri="{FF2B5EF4-FFF2-40B4-BE49-F238E27FC236}">
                <a16:creationId xmlns:a16="http://schemas.microsoft.com/office/drawing/2014/main" id="{EB12F5BC-CEA6-44A7-85DC-8100FD44AA03}"/>
              </a:ext>
            </a:extLst>
          </p:cNvPr>
          <p:cNvSpPr txBox="1"/>
          <p:nvPr/>
        </p:nvSpPr>
        <p:spPr>
          <a:xfrm>
            <a:off x="484293" y="730627"/>
            <a:ext cx="4851470" cy="461665"/>
          </a:xfrm>
          <a:prstGeom prst="rect">
            <a:avLst/>
          </a:prstGeom>
          <a:solidFill>
            <a:schemeClr val="accent4"/>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Creating </a:t>
            </a:r>
            <a:r>
              <a:rPr lang="en-US" sz="2400" b="1" dirty="0">
                <a:latin typeface="Times New Roman" panose="02020603050405020304" pitchFamily="18" charset="0"/>
                <a:cs typeface="Times New Roman" panose="02020603050405020304" pitchFamily="18" charset="0"/>
              </a:rPr>
              <a:t>sketch</a:t>
            </a:r>
            <a:r>
              <a:rPr lang="en-US" sz="2400" dirty="0">
                <a:latin typeface="Times New Roman" panose="02020603050405020304" pitchFamily="18" charset="0"/>
                <a:cs typeface="Times New Roman" panose="02020603050405020304" pitchFamily="18" charset="0"/>
              </a:rPr>
              <a:t> of the base</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17A240A-7A32-43B4-AFA3-31F61A417DBB}"/>
              </a:ext>
            </a:extLst>
          </p:cNvPr>
          <p:cNvSpPr txBox="1"/>
          <p:nvPr/>
        </p:nvSpPr>
        <p:spPr>
          <a:xfrm>
            <a:off x="5745235" y="724038"/>
            <a:ext cx="5827005" cy="461665"/>
          </a:xfrm>
          <a:prstGeom prst="rect">
            <a:avLst/>
          </a:prstGeom>
          <a:solidFill>
            <a:schemeClr val="accent4"/>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Extruding</a:t>
            </a:r>
            <a:r>
              <a:rPr lang="en-US" sz="2400" dirty="0">
                <a:latin typeface="Times New Roman" panose="02020603050405020304" pitchFamily="18" charset="0"/>
                <a:cs typeface="Times New Roman" panose="02020603050405020304" pitchFamily="18" charset="0"/>
              </a:rPr>
              <a:t> the base with its extensions</a:t>
            </a:r>
            <a:endParaRPr lang="en-US" dirty="0">
              <a:latin typeface="Times New Roman" panose="02020603050405020304" pitchFamily="18" charset="0"/>
              <a:cs typeface="Times New Roman" panose="02020603050405020304" pitchFamily="18" charset="0"/>
            </a:endParaRPr>
          </a:p>
        </p:txBody>
      </p:sp>
      <p:pic>
        <p:nvPicPr>
          <p:cNvPr id="6" name="Picture 5" descr="Icon&#10;&#10;Description automatically generated">
            <a:extLst>
              <a:ext uri="{FF2B5EF4-FFF2-40B4-BE49-F238E27FC236}">
                <a16:creationId xmlns:a16="http://schemas.microsoft.com/office/drawing/2014/main" id="{00B7DDF7-D4EB-46F4-8922-3E6153844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0" name="Picture 9">
            <a:extLst>
              <a:ext uri="{FF2B5EF4-FFF2-40B4-BE49-F238E27FC236}">
                <a16:creationId xmlns:a16="http://schemas.microsoft.com/office/drawing/2014/main" id="{B85CEE28-0055-492E-866C-C2EE9CDF77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2726010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26D2CC-9B56-4B20-98FD-FFF19DCC825A}"/>
              </a:ext>
            </a:extLst>
          </p:cNvPr>
          <p:cNvSpPr txBox="1"/>
          <p:nvPr/>
        </p:nvSpPr>
        <p:spPr>
          <a:xfrm>
            <a:off x="2062480" y="651174"/>
            <a:ext cx="8158480" cy="461665"/>
          </a:xfrm>
          <a:prstGeom prst="rect">
            <a:avLst/>
          </a:prstGeom>
          <a:solidFill>
            <a:schemeClr val="accent4"/>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Projecting and </a:t>
            </a:r>
            <a:r>
              <a:rPr lang="en-US" sz="2400" b="1" dirty="0">
                <a:latin typeface="Times New Roman" panose="02020603050405020304" pitchFamily="18" charset="0"/>
                <a:cs typeface="Times New Roman" panose="02020603050405020304" pitchFamily="18" charset="0"/>
              </a:rPr>
              <a:t>extruding</a:t>
            </a:r>
            <a:r>
              <a:rPr lang="en-US" sz="2400" dirty="0">
                <a:latin typeface="Times New Roman" panose="02020603050405020304" pitchFamily="18" charset="0"/>
                <a:cs typeface="Times New Roman" panose="02020603050405020304" pitchFamily="18" charset="0"/>
              </a:rPr>
              <a:t> bosses and screw holes into the case</a:t>
            </a:r>
          </a:p>
        </p:txBody>
      </p:sp>
      <p:pic>
        <p:nvPicPr>
          <p:cNvPr id="9" name="Picture 8" descr="Icon&#10;&#10;Description automatically generated">
            <a:extLst>
              <a:ext uri="{FF2B5EF4-FFF2-40B4-BE49-F238E27FC236}">
                <a16:creationId xmlns:a16="http://schemas.microsoft.com/office/drawing/2014/main" id="{78545C56-B828-490D-92D8-5511E5522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6889" y="1297505"/>
            <a:ext cx="5098222" cy="5022015"/>
          </a:xfrm>
          <a:prstGeom prst="rect">
            <a:avLst/>
          </a:prstGeom>
        </p:spPr>
      </p:pic>
      <p:pic>
        <p:nvPicPr>
          <p:cNvPr id="4" name="Picture 3" descr="Icon&#10;&#10;Description automatically generated">
            <a:extLst>
              <a:ext uri="{FF2B5EF4-FFF2-40B4-BE49-F238E27FC236}">
                <a16:creationId xmlns:a16="http://schemas.microsoft.com/office/drawing/2014/main" id="{C4950845-0140-489D-8074-96E50B6F1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5" name="Picture 4">
            <a:extLst>
              <a:ext uri="{FF2B5EF4-FFF2-40B4-BE49-F238E27FC236}">
                <a16:creationId xmlns:a16="http://schemas.microsoft.com/office/drawing/2014/main" id="{2EC48EE1-C049-4AB0-A308-4F1BDD415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842639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phical user interface&#10;&#10;Description automatically generated">
            <a:extLst>
              <a:ext uri="{FF2B5EF4-FFF2-40B4-BE49-F238E27FC236}">
                <a16:creationId xmlns:a16="http://schemas.microsoft.com/office/drawing/2014/main" id="{40A653EB-3836-41A2-9386-3B11E46E71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2570" y="1095041"/>
            <a:ext cx="5974238" cy="2333959"/>
          </a:xfrm>
        </p:spPr>
      </p:pic>
      <p:pic>
        <p:nvPicPr>
          <p:cNvPr id="7" name="Picture 6" descr="A picture containing text&#10;&#10;Description automatically generated">
            <a:extLst>
              <a:ext uri="{FF2B5EF4-FFF2-40B4-BE49-F238E27FC236}">
                <a16:creationId xmlns:a16="http://schemas.microsoft.com/office/drawing/2014/main" id="{C1632E0D-D770-46BD-9247-71C635667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339" y="4114799"/>
            <a:ext cx="6552700" cy="2333959"/>
          </a:xfrm>
          <a:prstGeom prst="rect">
            <a:avLst/>
          </a:prstGeom>
        </p:spPr>
      </p:pic>
      <p:sp>
        <p:nvSpPr>
          <p:cNvPr id="8" name="TextBox 7">
            <a:extLst>
              <a:ext uri="{FF2B5EF4-FFF2-40B4-BE49-F238E27FC236}">
                <a16:creationId xmlns:a16="http://schemas.microsoft.com/office/drawing/2014/main" id="{080D6390-59ED-4672-A5F0-269623874C17}"/>
              </a:ext>
            </a:extLst>
          </p:cNvPr>
          <p:cNvSpPr txBox="1"/>
          <p:nvPr/>
        </p:nvSpPr>
        <p:spPr>
          <a:xfrm>
            <a:off x="2009619" y="3541067"/>
            <a:ext cx="7500142" cy="461665"/>
          </a:xfrm>
          <a:prstGeom prst="rect">
            <a:avLst/>
          </a:prstGeom>
          <a:solidFill>
            <a:schemeClr val="accent4"/>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Extruding</a:t>
            </a:r>
            <a:r>
              <a:rPr lang="en-US" sz="2400" dirty="0">
                <a:latin typeface="Times New Roman" panose="02020603050405020304" pitchFamily="18" charset="0"/>
                <a:cs typeface="Times New Roman" panose="02020603050405020304" pitchFamily="18" charset="0"/>
              </a:rPr>
              <a:t> the electrodes and switch openings into the case</a:t>
            </a:r>
          </a:p>
        </p:txBody>
      </p:sp>
      <p:sp>
        <p:nvSpPr>
          <p:cNvPr id="9" name="TextBox 8">
            <a:extLst>
              <a:ext uri="{FF2B5EF4-FFF2-40B4-BE49-F238E27FC236}">
                <a16:creationId xmlns:a16="http://schemas.microsoft.com/office/drawing/2014/main" id="{81DF6C99-CB36-4C53-BA8C-8442522F6A8F}"/>
              </a:ext>
            </a:extLst>
          </p:cNvPr>
          <p:cNvSpPr txBox="1"/>
          <p:nvPr/>
        </p:nvSpPr>
        <p:spPr>
          <a:xfrm>
            <a:off x="2009619" y="470062"/>
            <a:ext cx="7500142" cy="461665"/>
          </a:xfrm>
          <a:prstGeom prst="rect">
            <a:avLst/>
          </a:prstGeom>
          <a:solidFill>
            <a:schemeClr val="accent4"/>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Extruding</a:t>
            </a:r>
            <a:r>
              <a:rPr lang="en-US" sz="2400" dirty="0">
                <a:latin typeface="Times New Roman" panose="02020603050405020304" pitchFamily="18" charset="0"/>
                <a:cs typeface="Times New Roman" panose="02020603050405020304" pitchFamily="18" charset="0"/>
              </a:rPr>
              <a:t> the micro-USB opening into the case</a:t>
            </a:r>
            <a:endParaRPr lang="en-US" dirty="0">
              <a:latin typeface="Times New Roman" panose="02020603050405020304" pitchFamily="18" charset="0"/>
              <a:cs typeface="Times New Roman" panose="02020603050405020304" pitchFamily="18" charset="0"/>
            </a:endParaRPr>
          </a:p>
        </p:txBody>
      </p:sp>
      <p:pic>
        <p:nvPicPr>
          <p:cNvPr id="6" name="Picture 5" descr="Icon&#10;&#10;Description automatically generated">
            <a:extLst>
              <a:ext uri="{FF2B5EF4-FFF2-40B4-BE49-F238E27FC236}">
                <a16:creationId xmlns:a16="http://schemas.microsoft.com/office/drawing/2014/main" id="{61BFA096-B5C3-49DD-B7EB-3C27AC57B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0" name="Picture 9">
            <a:extLst>
              <a:ext uri="{FF2B5EF4-FFF2-40B4-BE49-F238E27FC236}">
                <a16:creationId xmlns:a16="http://schemas.microsoft.com/office/drawing/2014/main" id="{596AA1F9-1E46-41D5-A8E4-B147E9C785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17226494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7CC709F-B17A-48F0-8930-4D5D1CB6F41D}"/>
              </a:ext>
            </a:extLst>
          </p:cNvPr>
          <p:cNvSpPr>
            <a:spLocks noGrp="1"/>
          </p:cNvSpPr>
          <p:nvPr>
            <p:ph type="ctrTitle"/>
          </p:nvPr>
        </p:nvSpPr>
        <p:spPr>
          <a:xfrm>
            <a:off x="3315031" y="2172242"/>
            <a:ext cx="5561938" cy="2513516"/>
          </a:xfrm>
        </p:spPr>
        <p:txBody>
          <a:bodyPr anchor="ctr">
            <a:normAutofit/>
          </a:bodyPr>
          <a:lstStyle/>
          <a:p>
            <a:r>
              <a:rPr lang="en-US" dirty="0">
                <a:solidFill>
                  <a:schemeClr val="accent5"/>
                </a:solidFill>
                <a:latin typeface="Times New Roman" panose="02020603050405020304" pitchFamily="18" charset="0"/>
                <a:cs typeface="Times New Roman" panose="02020603050405020304" pitchFamily="18" charset="0"/>
              </a:rPr>
              <a:t>Results</a:t>
            </a:r>
          </a:p>
        </p:txBody>
      </p:sp>
      <p:sp>
        <p:nvSpPr>
          <p:cNvPr id="30" name="Arc 2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3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03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WhatsApp Video 2021-07-11 at 12.52.14 PM">
            <a:hlinkClick r:id="" action="ppaction://media"/>
            <a:extLst>
              <a:ext uri="{FF2B5EF4-FFF2-40B4-BE49-F238E27FC236}">
                <a16:creationId xmlns:a16="http://schemas.microsoft.com/office/drawing/2014/main" id="{C5FD5F9E-CCB1-4122-8EED-5B71AE8CDB2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2041029" y="1148080"/>
            <a:ext cx="8254440" cy="464312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ln>
            <a:solidFill>
              <a:schemeClr val="accent5"/>
            </a:solidFill>
          </a:ln>
        </p:spPr>
      </p:pic>
      <p:pic>
        <p:nvPicPr>
          <p:cNvPr id="10" name="Picture 9" descr="Icon&#10;&#10;Description automatically generated">
            <a:extLst>
              <a:ext uri="{FF2B5EF4-FFF2-40B4-BE49-F238E27FC236}">
                <a16:creationId xmlns:a16="http://schemas.microsoft.com/office/drawing/2014/main" id="{8B5589F9-B000-4074-B258-718C6445B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2" name="Picture 11">
            <a:extLst>
              <a:ext uri="{FF2B5EF4-FFF2-40B4-BE49-F238E27FC236}">
                <a16:creationId xmlns:a16="http://schemas.microsoft.com/office/drawing/2014/main" id="{708B1345-0533-4BF6-9038-3195714D5C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409020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3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Icon&#10;&#10;Description automatically generated">
            <a:extLst>
              <a:ext uri="{FF2B5EF4-FFF2-40B4-BE49-F238E27FC236}">
                <a16:creationId xmlns:a16="http://schemas.microsoft.com/office/drawing/2014/main" id="{8B5589F9-B000-4074-B258-718C6445B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2" name="Picture 11">
            <a:extLst>
              <a:ext uri="{FF2B5EF4-FFF2-40B4-BE49-F238E27FC236}">
                <a16:creationId xmlns:a16="http://schemas.microsoft.com/office/drawing/2014/main" id="{708B1345-0533-4BF6-9038-3195714D5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graphicFrame>
        <p:nvGraphicFramePr>
          <p:cNvPr id="2" name="Table 1">
            <a:extLst>
              <a:ext uri="{FF2B5EF4-FFF2-40B4-BE49-F238E27FC236}">
                <a16:creationId xmlns:a16="http://schemas.microsoft.com/office/drawing/2014/main" id="{3F496670-1027-4169-A14E-4B4A8F48BFD5}"/>
              </a:ext>
            </a:extLst>
          </p:cNvPr>
          <p:cNvGraphicFramePr>
            <a:graphicFrameLocks noGrp="1"/>
          </p:cNvGraphicFramePr>
          <p:nvPr>
            <p:extLst>
              <p:ext uri="{D42A27DB-BD31-4B8C-83A1-F6EECF244321}">
                <p14:modId xmlns:p14="http://schemas.microsoft.com/office/powerpoint/2010/main" val="1172025212"/>
              </p:ext>
            </p:extLst>
          </p:nvPr>
        </p:nvGraphicFramePr>
        <p:xfrm>
          <a:off x="1573763" y="1976110"/>
          <a:ext cx="9044474" cy="4218166"/>
        </p:xfrm>
        <a:graphic>
          <a:graphicData uri="http://schemas.openxmlformats.org/drawingml/2006/table">
            <a:tbl>
              <a:tblPr firstRow="1" firstCol="1" bandRow="1">
                <a:tableStyleId>{7DF18680-E054-41AD-8BC1-D1AEF772440D}</a:tableStyleId>
              </a:tblPr>
              <a:tblGrid>
                <a:gridCol w="497498">
                  <a:extLst>
                    <a:ext uri="{9D8B030D-6E8A-4147-A177-3AD203B41FA5}">
                      <a16:colId xmlns:a16="http://schemas.microsoft.com/office/drawing/2014/main" val="3779631414"/>
                    </a:ext>
                  </a:extLst>
                </a:gridCol>
                <a:gridCol w="1244188">
                  <a:extLst>
                    <a:ext uri="{9D8B030D-6E8A-4147-A177-3AD203B41FA5}">
                      <a16:colId xmlns:a16="http://schemas.microsoft.com/office/drawing/2014/main" val="1540499717"/>
                    </a:ext>
                  </a:extLst>
                </a:gridCol>
                <a:gridCol w="599279">
                  <a:extLst>
                    <a:ext uri="{9D8B030D-6E8A-4147-A177-3AD203B41FA5}">
                      <a16:colId xmlns:a16="http://schemas.microsoft.com/office/drawing/2014/main" val="2926250423"/>
                    </a:ext>
                  </a:extLst>
                </a:gridCol>
                <a:gridCol w="599279">
                  <a:extLst>
                    <a:ext uri="{9D8B030D-6E8A-4147-A177-3AD203B41FA5}">
                      <a16:colId xmlns:a16="http://schemas.microsoft.com/office/drawing/2014/main" val="128327707"/>
                    </a:ext>
                  </a:extLst>
                </a:gridCol>
                <a:gridCol w="693165">
                  <a:extLst>
                    <a:ext uri="{9D8B030D-6E8A-4147-A177-3AD203B41FA5}">
                      <a16:colId xmlns:a16="http://schemas.microsoft.com/office/drawing/2014/main" val="866500559"/>
                    </a:ext>
                  </a:extLst>
                </a:gridCol>
                <a:gridCol w="926560">
                  <a:extLst>
                    <a:ext uri="{9D8B030D-6E8A-4147-A177-3AD203B41FA5}">
                      <a16:colId xmlns:a16="http://schemas.microsoft.com/office/drawing/2014/main" val="515871601"/>
                    </a:ext>
                  </a:extLst>
                </a:gridCol>
                <a:gridCol w="926560">
                  <a:extLst>
                    <a:ext uri="{9D8B030D-6E8A-4147-A177-3AD203B41FA5}">
                      <a16:colId xmlns:a16="http://schemas.microsoft.com/office/drawing/2014/main" val="2404847819"/>
                    </a:ext>
                  </a:extLst>
                </a:gridCol>
                <a:gridCol w="821267">
                  <a:extLst>
                    <a:ext uri="{9D8B030D-6E8A-4147-A177-3AD203B41FA5}">
                      <a16:colId xmlns:a16="http://schemas.microsoft.com/office/drawing/2014/main" val="3349598302"/>
                    </a:ext>
                  </a:extLst>
                </a:gridCol>
                <a:gridCol w="663331">
                  <a:extLst>
                    <a:ext uri="{9D8B030D-6E8A-4147-A177-3AD203B41FA5}">
                      <a16:colId xmlns:a16="http://schemas.microsoft.com/office/drawing/2014/main" val="2021423453"/>
                    </a:ext>
                  </a:extLst>
                </a:gridCol>
                <a:gridCol w="599279">
                  <a:extLst>
                    <a:ext uri="{9D8B030D-6E8A-4147-A177-3AD203B41FA5}">
                      <a16:colId xmlns:a16="http://schemas.microsoft.com/office/drawing/2014/main" val="736569270"/>
                    </a:ext>
                  </a:extLst>
                </a:gridCol>
                <a:gridCol w="737034">
                  <a:extLst>
                    <a:ext uri="{9D8B030D-6E8A-4147-A177-3AD203B41FA5}">
                      <a16:colId xmlns:a16="http://schemas.microsoft.com/office/drawing/2014/main" val="1676660411"/>
                    </a:ext>
                  </a:extLst>
                </a:gridCol>
                <a:gridCol w="737034">
                  <a:extLst>
                    <a:ext uri="{9D8B030D-6E8A-4147-A177-3AD203B41FA5}">
                      <a16:colId xmlns:a16="http://schemas.microsoft.com/office/drawing/2014/main" val="1047854518"/>
                    </a:ext>
                  </a:extLst>
                </a:gridCol>
              </a:tblGrid>
              <a:tr h="503812">
                <a:tc rowSpan="2">
                  <a:txBody>
                    <a:bodyPr/>
                    <a:lstStyle/>
                    <a:p>
                      <a:pPr marL="0" marR="0" algn="ctr">
                        <a:lnSpc>
                          <a:spcPct val="115000"/>
                        </a:lnSpc>
                        <a:spcBef>
                          <a:spcPts val="0"/>
                        </a:spcBef>
                        <a:spcAft>
                          <a:spcPts val="0"/>
                        </a:spcAft>
                      </a:pPr>
                      <a:r>
                        <a:rPr lang="en-US" sz="1400">
                          <a:effectLst/>
                        </a:rPr>
                        <a:t>No.</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rowSpan="2">
                  <a:txBody>
                    <a:bodyPr/>
                    <a:lstStyle/>
                    <a:p>
                      <a:pPr marL="0" marR="0" algn="ctr">
                        <a:lnSpc>
                          <a:spcPct val="115000"/>
                        </a:lnSpc>
                        <a:spcBef>
                          <a:spcPts val="0"/>
                        </a:spcBef>
                        <a:spcAft>
                          <a:spcPts val="0"/>
                        </a:spcAft>
                      </a:pPr>
                      <a:r>
                        <a:rPr lang="en-US" sz="1400">
                          <a:effectLst/>
                        </a:rPr>
                        <a:t>Program</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gridSpan="2">
                  <a:txBody>
                    <a:bodyPr/>
                    <a:lstStyle/>
                    <a:p>
                      <a:pPr marL="0" marR="0" algn="ctr">
                        <a:lnSpc>
                          <a:spcPct val="115000"/>
                        </a:lnSpc>
                        <a:spcBef>
                          <a:spcPts val="0"/>
                        </a:spcBef>
                        <a:spcAft>
                          <a:spcPts val="0"/>
                        </a:spcAft>
                      </a:pPr>
                      <a:r>
                        <a:rPr lang="en-US" sz="1400" b="1" dirty="0">
                          <a:effectLst/>
                        </a:rPr>
                        <a:t>Frequency 'Fr' (Hz)</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1400" dirty="0">
                          <a:effectLst/>
                        </a:rPr>
                        <a:t>Pulse Width 'PW' (µSec)</a:t>
                      </a:r>
                      <a:endParaRPr lang="en-US" sz="1400"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1400">
                          <a:effectLst/>
                        </a:rPr>
                        <a:t>Period "T" (µSec)</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1400">
                          <a:effectLst/>
                        </a:rPr>
                        <a:t>Duty (%)</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1400" b="1" dirty="0">
                          <a:effectLst/>
                        </a:rPr>
                        <a:t>Duty in code (0-1023)</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hMerge="1">
                  <a:txBody>
                    <a:bodyPr/>
                    <a:lstStyle/>
                    <a:p>
                      <a:endParaRPr lang="en-US"/>
                    </a:p>
                  </a:txBody>
                  <a:tcPr/>
                </a:tc>
                <a:extLst>
                  <a:ext uri="{0D108BD9-81ED-4DB2-BD59-A6C34878D82A}">
                    <a16:rowId xmlns:a16="http://schemas.microsoft.com/office/drawing/2014/main" val="3560831426"/>
                  </a:ext>
                </a:extLst>
              </a:tr>
              <a:tr h="248342">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400" b="1" dirty="0">
                          <a:effectLst/>
                        </a:rPr>
                        <a:t>Min</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Max</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Min</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Max</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Min</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Max</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Min</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Max</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Min</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Max</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451293378"/>
                  </a:ext>
                </a:extLst>
              </a:tr>
              <a:tr h="248342">
                <a:tc>
                  <a:txBody>
                    <a:bodyPr/>
                    <a:lstStyle/>
                    <a:p>
                      <a:pPr marL="0" marR="0" algn="ctr">
                        <a:lnSpc>
                          <a:spcPct val="115000"/>
                        </a:lnSpc>
                        <a:spcBef>
                          <a:spcPts val="0"/>
                        </a:spcBef>
                        <a:spcAft>
                          <a:spcPts val="0"/>
                        </a:spcAft>
                      </a:pPr>
                      <a:r>
                        <a:rPr lang="en-US" sz="1400">
                          <a:effectLst/>
                        </a:rPr>
                        <a:t>1</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Wrist</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50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100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60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0.25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0.6</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3.00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6.00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2575741442"/>
                  </a:ext>
                </a:extLst>
              </a:tr>
              <a:tr h="487260">
                <a:tc>
                  <a:txBody>
                    <a:bodyPr/>
                    <a:lstStyle/>
                    <a:p>
                      <a:pPr marL="0" marR="0" algn="ctr">
                        <a:lnSpc>
                          <a:spcPct val="115000"/>
                        </a:lnSpc>
                        <a:spcBef>
                          <a:spcPts val="0"/>
                        </a:spcBef>
                        <a:spcAft>
                          <a:spcPts val="0"/>
                        </a:spcAft>
                      </a:pPr>
                      <a:r>
                        <a:rPr lang="en-US" sz="1400">
                          <a:effectLst/>
                        </a:rPr>
                        <a:t>2</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Elbow</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1</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5</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300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a:t>
                      </a:r>
                    </a:p>
                    <a:p>
                      <a:pPr marL="0" marR="0" algn="ctr">
                        <a:lnSpc>
                          <a:spcPct val="115000"/>
                        </a:lnSpc>
                        <a:spcBef>
                          <a:spcPts val="0"/>
                        </a:spcBef>
                        <a:spcAft>
                          <a:spcPts val="0"/>
                        </a:spcAft>
                      </a:pPr>
                      <a:r>
                        <a:rPr lang="en-US" sz="1400">
                          <a:effectLst/>
                        </a:rPr>
                        <a:t>000000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200000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0.005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0.15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1.00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5.00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222711038"/>
                  </a:ext>
                </a:extLst>
              </a:tr>
              <a:tr h="248342">
                <a:tc>
                  <a:txBody>
                    <a:bodyPr/>
                    <a:lstStyle/>
                    <a:p>
                      <a:pPr marL="0" marR="0" algn="ctr">
                        <a:lnSpc>
                          <a:spcPct val="115000"/>
                        </a:lnSpc>
                        <a:spcBef>
                          <a:spcPts val="0"/>
                        </a:spcBef>
                        <a:spcAft>
                          <a:spcPts val="0"/>
                        </a:spcAft>
                      </a:pPr>
                      <a:r>
                        <a:rPr lang="en-US" sz="1400">
                          <a:effectLst/>
                        </a:rPr>
                        <a:t>3</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Shoulder</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4</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10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250000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100000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0.06</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0.25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1.00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5.00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747761419"/>
                  </a:ext>
                </a:extLst>
              </a:tr>
              <a:tr h="248342">
                <a:tc>
                  <a:txBody>
                    <a:bodyPr/>
                    <a:lstStyle/>
                    <a:p>
                      <a:pPr marL="0" marR="0" algn="ctr">
                        <a:lnSpc>
                          <a:spcPct val="115000"/>
                        </a:lnSpc>
                        <a:spcBef>
                          <a:spcPts val="0"/>
                        </a:spcBef>
                        <a:spcAft>
                          <a:spcPts val="0"/>
                        </a:spcAft>
                      </a:pPr>
                      <a:r>
                        <a:rPr lang="en-US" sz="1400">
                          <a:effectLst/>
                        </a:rPr>
                        <a:t>4</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Quadriceps</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2</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150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500000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6667</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0.01</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3.75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1.00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40.00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666289052"/>
                  </a:ext>
                </a:extLst>
              </a:tr>
              <a:tr h="487260">
                <a:tc>
                  <a:txBody>
                    <a:bodyPr/>
                    <a:lstStyle/>
                    <a:p>
                      <a:pPr marL="0" marR="0" algn="ctr">
                        <a:lnSpc>
                          <a:spcPct val="115000"/>
                        </a:lnSpc>
                        <a:spcBef>
                          <a:spcPts val="0"/>
                        </a:spcBef>
                        <a:spcAft>
                          <a:spcPts val="0"/>
                        </a:spcAft>
                      </a:pPr>
                      <a:r>
                        <a:rPr lang="en-US" sz="1400">
                          <a:effectLst/>
                        </a:rPr>
                        <a:t>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Mid/Upper back</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2</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120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500000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8333</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0.02</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3</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1.00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35.00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14435576"/>
                  </a:ext>
                </a:extLst>
              </a:tr>
              <a:tr h="248342">
                <a:tc>
                  <a:txBody>
                    <a:bodyPr/>
                    <a:lstStyle/>
                    <a:p>
                      <a:pPr marL="0" marR="0" algn="ctr">
                        <a:lnSpc>
                          <a:spcPct val="115000"/>
                        </a:lnSpc>
                        <a:spcBef>
                          <a:spcPts val="0"/>
                        </a:spcBef>
                        <a:spcAft>
                          <a:spcPts val="0"/>
                        </a:spcAft>
                      </a:pPr>
                      <a:r>
                        <a:rPr lang="en-US" sz="1400">
                          <a:effectLst/>
                        </a:rPr>
                        <a:t>6</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Low Back</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2</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100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75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500000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0.015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1.00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30.00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3399707525"/>
                  </a:ext>
                </a:extLst>
              </a:tr>
              <a:tr h="504756">
                <a:tc>
                  <a:txBody>
                    <a:bodyPr/>
                    <a:lstStyle/>
                    <a:p>
                      <a:pPr marL="0" marR="0" algn="ctr">
                        <a:lnSpc>
                          <a:spcPct val="115000"/>
                        </a:lnSpc>
                        <a:spcBef>
                          <a:spcPts val="0"/>
                        </a:spcBef>
                        <a:spcAft>
                          <a:spcPts val="0"/>
                        </a:spcAft>
                      </a:pPr>
                      <a:r>
                        <a:rPr lang="en-US" sz="1400">
                          <a:effectLst/>
                        </a:rPr>
                        <a:t>7</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Abdominal cramping</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2</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30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80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120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500000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33333</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0.016</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0.36</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1.00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5.00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1387093882"/>
                  </a:ext>
                </a:extLst>
              </a:tr>
              <a:tr h="248342">
                <a:tc>
                  <a:txBody>
                    <a:bodyPr/>
                    <a:lstStyle/>
                    <a:p>
                      <a:pPr marL="0" marR="0" algn="ctr">
                        <a:lnSpc>
                          <a:spcPct val="115000"/>
                        </a:lnSpc>
                        <a:spcBef>
                          <a:spcPts val="0"/>
                        </a:spcBef>
                        <a:spcAft>
                          <a:spcPts val="0"/>
                        </a:spcAft>
                      </a:pPr>
                      <a:r>
                        <a:rPr lang="en-US" sz="1400">
                          <a:effectLst/>
                        </a:rPr>
                        <a:t>8</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Hip</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2</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80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500000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12500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0.02</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1.2</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1.00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15.00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2366876409"/>
                  </a:ext>
                </a:extLst>
              </a:tr>
              <a:tr h="248342">
                <a:tc>
                  <a:txBody>
                    <a:bodyPr/>
                    <a:lstStyle/>
                    <a:p>
                      <a:pPr marL="0" marR="0" algn="ctr">
                        <a:lnSpc>
                          <a:spcPct val="115000"/>
                        </a:lnSpc>
                        <a:spcBef>
                          <a:spcPts val="0"/>
                        </a:spcBef>
                        <a:spcAft>
                          <a:spcPts val="0"/>
                        </a:spcAft>
                      </a:pPr>
                      <a:r>
                        <a:rPr lang="en-US" sz="1400">
                          <a:effectLst/>
                        </a:rPr>
                        <a:t>9</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Knee</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5</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150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200000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6667</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0.025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2.25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1.00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25.00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135779508"/>
                  </a:ext>
                </a:extLst>
              </a:tr>
              <a:tr h="248342">
                <a:tc>
                  <a:txBody>
                    <a:bodyPr/>
                    <a:lstStyle/>
                    <a:p>
                      <a:pPr marL="0" marR="0" algn="ctr">
                        <a:lnSpc>
                          <a:spcPct val="115000"/>
                        </a:lnSpc>
                        <a:spcBef>
                          <a:spcPts val="0"/>
                        </a:spcBef>
                        <a:spcAft>
                          <a:spcPts val="0"/>
                        </a:spcAft>
                      </a:pPr>
                      <a:r>
                        <a:rPr lang="en-US" sz="1400">
                          <a:effectLst/>
                        </a:rPr>
                        <a:t>10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Ankle</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5</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150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200000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6667</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0.025</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3</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1.00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30.00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2383282181"/>
                  </a:ext>
                </a:extLst>
              </a:tr>
              <a:tr h="248342">
                <a:tc>
                  <a:txBody>
                    <a:bodyPr/>
                    <a:lstStyle/>
                    <a:p>
                      <a:pPr marL="0" marR="0" algn="ctr">
                        <a:lnSpc>
                          <a:spcPct val="115000"/>
                        </a:lnSpc>
                        <a:spcBef>
                          <a:spcPts val="0"/>
                        </a:spcBef>
                        <a:spcAft>
                          <a:spcPts val="0"/>
                        </a:spcAft>
                      </a:pPr>
                      <a:r>
                        <a:rPr lang="en-US" sz="1400">
                          <a:effectLst/>
                        </a:rPr>
                        <a:t>11</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Hand / Foot</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2</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150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150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220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500000</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6667</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0.03</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a:effectLst/>
                        </a:rPr>
                        <a:t>3.3</a:t>
                      </a:r>
                      <a:endParaRPr lang="en-US" sz="140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a:effectLst/>
                        </a:rPr>
                        <a:t>1.00</a:t>
                      </a:r>
                      <a:endParaRPr lang="en-US" sz="1400" b="1">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tc>
                  <a:txBody>
                    <a:bodyPr/>
                    <a:lstStyle/>
                    <a:p>
                      <a:pPr marL="0" marR="0" algn="ctr">
                        <a:lnSpc>
                          <a:spcPct val="115000"/>
                        </a:lnSpc>
                        <a:spcBef>
                          <a:spcPts val="0"/>
                        </a:spcBef>
                        <a:spcAft>
                          <a:spcPts val="0"/>
                        </a:spcAft>
                      </a:pPr>
                      <a:r>
                        <a:rPr lang="en-US" sz="1400" b="1" dirty="0">
                          <a:effectLst/>
                        </a:rPr>
                        <a:t>35.00</a:t>
                      </a:r>
                      <a:endParaRPr lang="en-US" sz="1400" b="1" dirty="0">
                        <a:solidFill>
                          <a:srgbClr val="2E74B5"/>
                        </a:solidFill>
                        <a:effectLst/>
                        <a:latin typeface="Times New Roman" panose="02020603050405020304" pitchFamily="18" charset="0"/>
                        <a:ea typeface="Calibri" panose="020F0502020204030204" pitchFamily="34" charset="0"/>
                      </a:endParaRPr>
                    </a:p>
                  </a:txBody>
                  <a:tcPr marL="45837" marR="45837" marT="0" marB="0" anchor="ctr"/>
                </a:tc>
                <a:extLst>
                  <a:ext uri="{0D108BD9-81ED-4DB2-BD59-A6C34878D82A}">
                    <a16:rowId xmlns:a16="http://schemas.microsoft.com/office/drawing/2014/main" val="2529621555"/>
                  </a:ext>
                </a:extLst>
              </a:tr>
            </a:tbl>
          </a:graphicData>
        </a:graphic>
      </p:graphicFrame>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3B1414F-94D1-4977-901A-040FF0490F68}"/>
                  </a:ext>
                </a:extLst>
              </p:cNvPr>
              <p:cNvSpPr txBox="1"/>
              <p:nvPr/>
            </p:nvSpPr>
            <p:spPr>
              <a:xfrm>
                <a:off x="553824" y="192193"/>
                <a:ext cx="4671318" cy="843244"/>
              </a:xfrm>
              <a:prstGeom prst="rect">
                <a:avLst/>
              </a:prstGeom>
              <a:noFill/>
              <a:ln>
                <a:solidFill>
                  <a:schemeClr val="accent5"/>
                </a:solidFill>
              </a:ln>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i="1" smtClean="0">
                          <a:solidFill>
                            <a:srgbClr val="FF0000"/>
                          </a:solidFill>
                        </a:rPr>
                        <m:t>𝑃𝑒𝑟𝑖𝑜𝑑</m:t>
                      </m:r>
                      <m:d>
                        <m:dPr>
                          <m:ctrlPr>
                            <a:rPr lang="en-US" sz="1600" i="1">
                              <a:solidFill>
                                <a:srgbClr val="FF0000"/>
                              </a:solidFill>
                            </a:rPr>
                          </m:ctrlPr>
                        </m:dPr>
                        <m:e>
                          <m:r>
                            <a:rPr lang="en-US" sz="1600" i="1">
                              <a:solidFill>
                                <a:srgbClr val="FF0000"/>
                              </a:solidFill>
                            </a:rPr>
                            <m:t>𝜇</m:t>
                          </m:r>
                          <m:r>
                            <m:rPr>
                              <m:sty m:val="p"/>
                            </m:rPr>
                            <a:rPr lang="en-US" sz="1600">
                              <a:solidFill>
                                <a:srgbClr val="FF0000"/>
                              </a:solidFill>
                            </a:rPr>
                            <m:t>Sec</m:t>
                          </m:r>
                        </m:e>
                      </m:d>
                      <m:r>
                        <a:rPr lang="en-US" sz="1600" i="1">
                          <a:solidFill>
                            <a:srgbClr val="FF0000"/>
                          </a:solidFill>
                        </a:rPr>
                        <m:t>= </m:t>
                      </m:r>
                      <m:f>
                        <m:fPr>
                          <m:ctrlPr>
                            <a:rPr lang="en-US" sz="1600" i="1">
                              <a:solidFill>
                                <a:srgbClr val="FF0000"/>
                              </a:solidFill>
                            </a:rPr>
                          </m:ctrlPr>
                        </m:fPr>
                        <m:num>
                          <m:r>
                            <a:rPr lang="en-US" sz="1600" i="1">
                              <a:solidFill>
                                <a:srgbClr val="FF0000"/>
                              </a:solidFill>
                            </a:rPr>
                            <m:t>1</m:t>
                          </m:r>
                        </m:num>
                        <m:den>
                          <m:r>
                            <a:rPr lang="en-US" sz="1600" i="1">
                              <a:solidFill>
                                <a:srgbClr val="FF0000"/>
                              </a:solidFill>
                            </a:rPr>
                            <m:t>𝐹𝑟𝑒𝑞𝑢𝑒𝑛𝑐𝑦</m:t>
                          </m:r>
                          <m:r>
                            <a:rPr lang="en-US" sz="1600" i="1">
                              <a:solidFill>
                                <a:srgbClr val="FF0000"/>
                              </a:solidFill>
                            </a:rPr>
                            <m:t> </m:t>
                          </m:r>
                          <m:d>
                            <m:dPr>
                              <m:ctrlPr>
                                <a:rPr lang="en-US" sz="1600" i="1">
                                  <a:solidFill>
                                    <a:srgbClr val="FF0000"/>
                                  </a:solidFill>
                                </a:rPr>
                              </m:ctrlPr>
                            </m:dPr>
                            <m:e>
                              <m:r>
                                <a:rPr lang="en-US" sz="1600" i="1">
                                  <a:solidFill>
                                    <a:srgbClr val="FF0000"/>
                                  </a:solidFill>
                                </a:rPr>
                                <m:t>𝐻𝑧</m:t>
                              </m:r>
                            </m:e>
                          </m:d>
                        </m:den>
                      </m:f>
                      <m:r>
                        <a:rPr lang="en-US" sz="1600" i="1">
                          <a:solidFill>
                            <a:srgbClr val="FF0000"/>
                          </a:solidFill>
                        </a:rPr>
                        <m:t>∗</m:t>
                      </m:r>
                      <m:sSup>
                        <m:sSupPr>
                          <m:ctrlPr>
                            <a:rPr lang="en-US" sz="1600" i="1">
                              <a:solidFill>
                                <a:srgbClr val="FF0000"/>
                              </a:solidFill>
                            </a:rPr>
                          </m:ctrlPr>
                        </m:sSupPr>
                        <m:e>
                          <m:r>
                            <a:rPr lang="en-US" sz="1600" i="1">
                              <a:solidFill>
                                <a:srgbClr val="FF0000"/>
                              </a:solidFill>
                            </a:rPr>
                            <m:t>10</m:t>
                          </m:r>
                        </m:e>
                        <m:sup>
                          <m:r>
                            <a:rPr lang="en-US" sz="1600" i="1">
                              <a:solidFill>
                                <a:srgbClr val="FF0000"/>
                              </a:solidFill>
                            </a:rPr>
                            <m:t>6</m:t>
                          </m:r>
                        </m:sup>
                      </m:sSup>
                    </m:oMath>
                  </m:oMathPara>
                </a14:m>
                <a:endParaRPr lang="en-US" sz="1600" dirty="0">
                  <a:solidFill>
                    <a:srgbClr val="FF0000"/>
                  </a:solidFill>
                </a:endParaRPr>
              </a:p>
              <a:p>
                <a:endParaRPr lang="en-US" sz="1600" dirty="0">
                  <a:solidFill>
                    <a:srgbClr val="FF0000"/>
                  </a:solidFill>
                </a:endParaRPr>
              </a:p>
            </p:txBody>
          </p:sp>
        </mc:Choice>
        <mc:Fallback>
          <p:sp>
            <p:nvSpPr>
              <p:cNvPr id="14" name="TextBox 13">
                <a:extLst>
                  <a:ext uri="{FF2B5EF4-FFF2-40B4-BE49-F238E27FC236}">
                    <a16:creationId xmlns:a16="http://schemas.microsoft.com/office/drawing/2014/main" id="{73B1414F-94D1-4977-901A-040FF0490F68}"/>
                  </a:ext>
                </a:extLst>
              </p:cNvPr>
              <p:cNvSpPr txBox="1">
                <a:spLocks noRot="1" noChangeAspect="1" noMove="1" noResize="1" noEditPoints="1" noAdjustHandles="1" noChangeArrowheads="1" noChangeShapeType="1" noTextEdit="1"/>
              </p:cNvSpPr>
              <p:nvPr/>
            </p:nvSpPr>
            <p:spPr>
              <a:xfrm>
                <a:off x="553824" y="192193"/>
                <a:ext cx="4671318" cy="843244"/>
              </a:xfrm>
              <a:prstGeom prst="rect">
                <a:avLst/>
              </a:prstGeom>
              <a:blipFill>
                <a:blip r:embed="rId4"/>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CA40BAC-4D71-4AD1-A1DD-A6EB87751A32}"/>
                  </a:ext>
                </a:extLst>
              </p:cNvPr>
              <p:cNvSpPr txBox="1"/>
              <p:nvPr/>
            </p:nvSpPr>
            <p:spPr>
              <a:xfrm>
                <a:off x="553823" y="1138614"/>
                <a:ext cx="5333793" cy="307777"/>
              </a:xfrm>
              <a:prstGeom prst="rect">
                <a:avLst/>
              </a:prstGeom>
              <a:noFill/>
              <a:ln>
                <a:solidFill>
                  <a:schemeClr val="accent5"/>
                </a:solidFill>
              </a:ln>
            </p:spPr>
            <p:txBody>
              <a:bodyPr wrap="square" rtlCol="0">
                <a:spAutoFit/>
              </a:bodyPr>
              <a:lstStyle/>
              <a:p>
                <a14:m>
                  <m:oMathPara xmlns:m="http://schemas.openxmlformats.org/officeDocument/2006/math">
                    <m:oMathParaPr>
                      <m:jc m:val="centerGroup"/>
                    </m:oMathParaPr>
                    <m:oMath xmlns:m="http://schemas.openxmlformats.org/officeDocument/2006/math">
                      <m:r>
                        <a:rPr lang="en-US" sz="1400" i="1">
                          <a:solidFill>
                            <a:srgbClr val="FF0000"/>
                          </a:solidFill>
                        </a:rPr>
                        <m:t>𝐷𝑢𝑡𝑦</m:t>
                      </m:r>
                      <m:r>
                        <a:rPr lang="en-US" sz="1400" i="1">
                          <a:solidFill>
                            <a:srgbClr val="FF0000"/>
                          </a:solidFill>
                        </a:rPr>
                        <m:t> </m:t>
                      </m:r>
                      <m:r>
                        <a:rPr lang="en-US" sz="1400" i="1">
                          <a:solidFill>
                            <a:srgbClr val="FF0000"/>
                          </a:solidFill>
                        </a:rPr>
                        <m:t>𝑐𝑦𝑐𝑙𝑒</m:t>
                      </m:r>
                      <m:r>
                        <a:rPr lang="en-US" sz="1400" i="1">
                          <a:solidFill>
                            <a:srgbClr val="FF0000"/>
                          </a:solidFill>
                        </a:rPr>
                        <m:t> (%)=(</m:t>
                      </m:r>
                      <m:r>
                        <a:rPr lang="en-US" sz="1400" i="1">
                          <a:solidFill>
                            <a:srgbClr val="FF0000"/>
                          </a:solidFill>
                        </a:rPr>
                        <m:t>𝑃𝑢𝑙𝑠𝑒</m:t>
                      </m:r>
                      <m:r>
                        <a:rPr lang="en-US" sz="1400" i="1">
                          <a:solidFill>
                            <a:srgbClr val="FF0000"/>
                          </a:solidFill>
                        </a:rPr>
                        <m:t> </m:t>
                      </m:r>
                      <m:r>
                        <a:rPr lang="en-US" sz="1400" i="1">
                          <a:solidFill>
                            <a:srgbClr val="FF0000"/>
                          </a:solidFill>
                        </a:rPr>
                        <m:t>𝑤𝑖𝑑𝑡h</m:t>
                      </m:r>
                      <m:r>
                        <a:rPr lang="en-US" sz="1400" i="1">
                          <a:solidFill>
                            <a:srgbClr val="FF0000"/>
                          </a:solidFill>
                        </a:rPr>
                        <m:t> (</m:t>
                      </m:r>
                      <m:r>
                        <a:rPr lang="el-GR" sz="1400" i="1">
                          <a:solidFill>
                            <a:srgbClr val="FF0000"/>
                          </a:solidFill>
                        </a:rPr>
                        <m:t>𝜇</m:t>
                      </m:r>
                      <m:r>
                        <a:rPr lang="en-US" sz="1400" i="1">
                          <a:solidFill>
                            <a:srgbClr val="FF0000"/>
                          </a:solidFill>
                        </a:rPr>
                        <m:t>𝑆𝑒𝑐</m:t>
                      </m:r>
                      <m:r>
                        <a:rPr lang="en-US" sz="1400" i="1">
                          <a:solidFill>
                            <a:srgbClr val="FF0000"/>
                          </a:solidFill>
                        </a:rPr>
                        <m:t>))/(</m:t>
                      </m:r>
                      <m:r>
                        <a:rPr lang="en-US" sz="1400" i="1">
                          <a:solidFill>
                            <a:srgbClr val="FF0000"/>
                          </a:solidFill>
                        </a:rPr>
                        <m:t>𝑃𝑒𝑟𝑖𝑜𝑑</m:t>
                      </m:r>
                      <m:r>
                        <a:rPr lang="en-US" sz="1400" i="1">
                          <a:solidFill>
                            <a:srgbClr val="FF0000"/>
                          </a:solidFill>
                        </a:rPr>
                        <m:t> (</m:t>
                      </m:r>
                      <m:r>
                        <a:rPr lang="el-GR" sz="1400" i="1">
                          <a:solidFill>
                            <a:srgbClr val="FF0000"/>
                          </a:solidFill>
                        </a:rPr>
                        <m:t>𝜇</m:t>
                      </m:r>
                      <m:r>
                        <a:rPr lang="en-US" sz="1400" i="1">
                          <a:solidFill>
                            <a:srgbClr val="FF0000"/>
                          </a:solidFill>
                        </a:rPr>
                        <m:t>𝑆𝑒𝑐</m:t>
                      </m:r>
                      <m:r>
                        <a:rPr lang="en-US" sz="1400" i="1">
                          <a:solidFill>
                            <a:srgbClr val="FF0000"/>
                          </a:solidFill>
                        </a:rPr>
                        <m:t>) )×100</m:t>
                      </m:r>
                    </m:oMath>
                  </m:oMathPara>
                </a14:m>
                <a:endParaRPr lang="en-US" sz="1400" dirty="0">
                  <a:solidFill>
                    <a:srgbClr val="FF0000"/>
                  </a:solidFill>
                </a:endParaRPr>
              </a:p>
            </p:txBody>
          </p:sp>
        </mc:Choice>
        <mc:Fallback>
          <p:sp>
            <p:nvSpPr>
              <p:cNvPr id="17" name="TextBox 16">
                <a:extLst>
                  <a:ext uri="{FF2B5EF4-FFF2-40B4-BE49-F238E27FC236}">
                    <a16:creationId xmlns:a16="http://schemas.microsoft.com/office/drawing/2014/main" id="{7CA40BAC-4D71-4AD1-A1DD-A6EB87751A32}"/>
                  </a:ext>
                </a:extLst>
              </p:cNvPr>
              <p:cNvSpPr txBox="1">
                <a:spLocks noRot="1" noChangeAspect="1" noMove="1" noResize="1" noEditPoints="1" noAdjustHandles="1" noChangeArrowheads="1" noChangeShapeType="1" noTextEdit="1"/>
              </p:cNvSpPr>
              <p:nvPr/>
            </p:nvSpPr>
            <p:spPr>
              <a:xfrm>
                <a:off x="553823" y="1138614"/>
                <a:ext cx="5333793" cy="307777"/>
              </a:xfrm>
              <a:prstGeom prst="rect">
                <a:avLst/>
              </a:prstGeom>
              <a:blipFill>
                <a:blip r:embed="rId5"/>
                <a:stretch>
                  <a:fillRect b="-5769"/>
                </a:stretch>
              </a:blipFill>
              <a:ln>
                <a:solidFill>
                  <a:schemeClr val="accent5"/>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5DB8649-2EF9-4B01-A0A8-E218458A44C1}"/>
                  </a:ext>
                </a:extLst>
              </p:cNvPr>
              <p:cNvSpPr txBox="1"/>
              <p:nvPr/>
            </p:nvSpPr>
            <p:spPr>
              <a:xfrm>
                <a:off x="553823" y="1564836"/>
                <a:ext cx="5333793" cy="307777"/>
              </a:xfrm>
              <a:prstGeom prst="rect">
                <a:avLst/>
              </a:prstGeom>
              <a:noFill/>
              <a:ln>
                <a:solidFill>
                  <a:schemeClr val="accent5"/>
                </a:solidFill>
              </a:ln>
            </p:spPr>
            <p:txBody>
              <a:bodyPr wrap="square" rtlCol="0">
                <a:spAutoFit/>
              </a:bodyPr>
              <a:lstStyle/>
              <a:p>
                <a14:m>
                  <m:oMathPara xmlns:m="http://schemas.openxmlformats.org/officeDocument/2006/math">
                    <m:oMathParaPr>
                      <m:jc m:val="centerGroup"/>
                    </m:oMathParaPr>
                    <m:oMath xmlns:m="http://schemas.openxmlformats.org/officeDocument/2006/math">
                      <m:r>
                        <a:rPr lang="en-US" sz="1400" i="1">
                          <a:solidFill>
                            <a:srgbClr val="FF0000"/>
                          </a:solidFill>
                        </a:rPr>
                        <m:t>𝐷𝑢𝑡𝑦</m:t>
                      </m:r>
                      <m:r>
                        <a:rPr lang="en-US" sz="1400" i="1">
                          <a:solidFill>
                            <a:srgbClr val="FF0000"/>
                          </a:solidFill>
                        </a:rPr>
                        <m:t> </m:t>
                      </m:r>
                      <m:r>
                        <a:rPr lang="en-US" sz="1400" i="1">
                          <a:solidFill>
                            <a:srgbClr val="FF0000"/>
                          </a:solidFill>
                        </a:rPr>
                        <m:t>𝑣𝑎𝑙𝑢𝑒</m:t>
                      </m:r>
                      <m:r>
                        <a:rPr lang="en-US" sz="1400" i="1">
                          <a:solidFill>
                            <a:srgbClr val="FF0000"/>
                          </a:solidFill>
                        </a:rPr>
                        <m:t> </m:t>
                      </m:r>
                      <m:r>
                        <a:rPr lang="en-US" sz="1400" i="1">
                          <a:solidFill>
                            <a:srgbClr val="FF0000"/>
                          </a:solidFill>
                        </a:rPr>
                        <m:t>𝑖𝑛</m:t>
                      </m:r>
                      <m:r>
                        <a:rPr lang="en-US" sz="1400" i="1">
                          <a:solidFill>
                            <a:srgbClr val="FF0000"/>
                          </a:solidFill>
                        </a:rPr>
                        <m:t> </m:t>
                      </m:r>
                      <m:r>
                        <a:rPr lang="en-US" sz="1400" i="1">
                          <a:solidFill>
                            <a:srgbClr val="FF0000"/>
                          </a:solidFill>
                        </a:rPr>
                        <m:t>𝑐𝑜𝑑𝑒</m:t>
                      </m:r>
                      <m:r>
                        <a:rPr lang="en-US" sz="1400" i="1">
                          <a:solidFill>
                            <a:srgbClr val="FF0000"/>
                          </a:solidFill>
                        </a:rPr>
                        <m:t> (0-1023)= </m:t>
                      </m:r>
                      <m:r>
                        <a:rPr lang="en-US" sz="1400" i="1">
                          <a:solidFill>
                            <a:srgbClr val="FF0000"/>
                          </a:solidFill>
                        </a:rPr>
                        <m:t>𝐴𝑐𝑡𝑢𝑎𝑙</m:t>
                      </m:r>
                      <m:r>
                        <a:rPr lang="en-US" sz="1400" i="1">
                          <a:solidFill>
                            <a:srgbClr val="FF0000"/>
                          </a:solidFill>
                        </a:rPr>
                        <m:t> </m:t>
                      </m:r>
                      <m:r>
                        <a:rPr lang="en-US" sz="1400" i="1">
                          <a:solidFill>
                            <a:srgbClr val="FF0000"/>
                          </a:solidFill>
                        </a:rPr>
                        <m:t>𝐷𝑢𝑡𝑦</m:t>
                      </m:r>
                      <m:r>
                        <a:rPr lang="en-US" sz="1400" i="1">
                          <a:solidFill>
                            <a:srgbClr val="FF0000"/>
                          </a:solidFill>
                        </a:rPr>
                        <m:t> </m:t>
                      </m:r>
                      <m:r>
                        <a:rPr lang="en-US" sz="1400" i="1">
                          <a:solidFill>
                            <a:srgbClr val="FF0000"/>
                          </a:solidFill>
                        </a:rPr>
                        <m:t>𝑐𝑦𝑐𝑙𝑒</m:t>
                      </m:r>
                      <m:r>
                        <a:rPr lang="en-US" sz="1400" i="1">
                          <a:solidFill>
                            <a:srgbClr val="FF0000"/>
                          </a:solidFill>
                        </a:rPr>
                        <m:t> (%)×1023</m:t>
                      </m:r>
                    </m:oMath>
                  </m:oMathPara>
                </a14:m>
                <a:endParaRPr lang="en-US" sz="1400" dirty="0">
                  <a:solidFill>
                    <a:srgbClr val="FF0000"/>
                  </a:solidFill>
                </a:endParaRPr>
              </a:p>
            </p:txBody>
          </p:sp>
        </mc:Choice>
        <mc:Fallback>
          <p:sp>
            <p:nvSpPr>
              <p:cNvPr id="20" name="TextBox 19">
                <a:extLst>
                  <a:ext uri="{FF2B5EF4-FFF2-40B4-BE49-F238E27FC236}">
                    <a16:creationId xmlns:a16="http://schemas.microsoft.com/office/drawing/2014/main" id="{35DB8649-2EF9-4B01-A0A8-E218458A44C1}"/>
                  </a:ext>
                </a:extLst>
              </p:cNvPr>
              <p:cNvSpPr txBox="1">
                <a:spLocks noRot="1" noChangeAspect="1" noMove="1" noResize="1" noEditPoints="1" noAdjustHandles="1" noChangeArrowheads="1" noChangeShapeType="1" noTextEdit="1"/>
              </p:cNvSpPr>
              <p:nvPr/>
            </p:nvSpPr>
            <p:spPr>
              <a:xfrm>
                <a:off x="553823" y="1564836"/>
                <a:ext cx="5333793" cy="307777"/>
              </a:xfrm>
              <a:prstGeom prst="rect">
                <a:avLst/>
              </a:prstGeom>
              <a:blipFill>
                <a:blip r:embed="rId6"/>
                <a:stretch>
                  <a:fillRect b="-5769"/>
                </a:stretch>
              </a:blipFill>
              <a:ln>
                <a:solidFill>
                  <a:schemeClr val="accent5"/>
                </a:solidFill>
              </a:ln>
            </p:spPr>
            <p:txBody>
              <a:bodyPr/>
              <a:lstStyle/>
              <a:p>
                <a:r>
                  <a:rPr lang="en-US">
                    <a:noFill/>
                  </a:rPr>
                  <a:t> </a:t>
                </a:r>
              </a:p>
            </p:txBody>
          </p:sp>
        </mc:Fallback>
      </mc:AlternateContent>
    </p:spTree>
    <p:extLst>
      <p:ext uri="{BB962C8B-B14F-4D97-AF65-F5344CB8AC3E}">
        <p14:creationId xmlns:p14="http://schemas.microsoft.com/office/powerpoint/2010/main" val="1831936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p:txBody>
          <a:bodyPr vert="horz" lIns="91440" tIns="45720" rIns="91440" bIns="45720" rtlCol="0" anchor="ctr">
            <a:normAutofit/>
          </a:bodyPr>
          <a:lstStyle/>
          <a:p>
            <a:r>
              <a:rPr lang="en-US" dirty="0">
                <a:solidFill>
                  <a:schemeClr val="accent5"/>
                </a:solidFill>
                <a:effectLst/>
                <a:latin typeface="Times New Roman" panose="02020603050405020304" pitchFamily="18" charset="0"/>
                <a:ea typeface="Calibri" panose="020F0502020204030204" pitchFamily="34" charset="0"/>
              </a:rPr>
              <a:t>Activity in peripheral nociceptive afferents </a:t>
            </a:r>
            <a:endParaRPr lang="en-US" sz="8800" dirty="0">
              <a:solidFill>
                <a:schemeClr val="accent5"/>
              </a:solidFill>
              <a:latin typeface="Times New Roman" panose="02020603050405020304" pitchFamily="18" charset="0"/>
              <a:cs typeface="Times New Roman" panose="02020603050405020304" pitchFamily="18" charset="0"/>
            </a:endParaRPr>
          </a:p>
        </p:txBody>
      </p:sp>
      <p:sp>
        <p:nvSpPr>
          <p:cNvPr id="13" name="Content Placeholder 12">
            <a:extLst>
              <a:ext uri="{FF2B5EF4-FFF2-40B4-BE49-F238E27FC236}">
                <a16:creationId xmlns:a16="http://schemas.microsoft.com/office/drawing/2014/main" id="{A95CA254-F7A1-4739-9E0C-85F0AB3D7B67}"/>
              </a:ext>
            </a:extLst>
          </p:cNvPr>
          <p:cNvSpPr>
            <a:spLocks noGrp="1"/>
          </p:cNvSpPr>
          <p:nvPr>
            <p:ph sz="half" idx="1"/>
          </p:nvPr>
        </p:nvSpPr>
        <p:spPr/>
        <p:txBody>
          <a:bodyPr anchor="ctr">
            <a:noAutofit/>
          </a:bodyPr>
          <a:lstStyle/>
          <a:p>
            <a:pPr marL="342900" marR="0" lvl="0" indent="-342900" algn="just" rtl="0">
              <a:lnSpc>
                <a:spcPct val="115000"/>
              </a:lnSpc>
              <a:spcBef>
                <a:spcPts val="60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rPr>
              <a:t>releases excitatory neurotransmitters.</a:t>
            </a:r>
          </a:p>
          <a:p>
            <a:pPr marL="342900" marR="0" lvl="0" indent="-342900" algn="just">
              <a:lnSpc>
                <a:spcPct val="115000"/>
              </a:lnSpc>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rPr>
              <a:t>causing activity in second order nociceptive transmission cells in the central nervous system. </a:t>
            </a:r>
          </a:p>
          <a:p>
            <a:pPr marL="342900" marR="0" lvl="0" indent="-342900" algn="just">
              <a:lnSpc>
                <a:spcPct val="115000"/>
              </a:lnSpc>
              <a:spcBef>
                <a:spcPts val="0"/>
              </a:spcBef>
              <a:spcAft>
                <a:spcPts val="0"/>
              </a:spcAft>
              <a:buFont typeface="+mj-lt"/>
              <a:buAutoNum type="arabicPeriod"/>
            </a:pPr>
            <a:r>
              <a:rPr lang="en-US" sz="2400" dirty="0">
                <a:effectLst/>
                <a:latin typeface="Times New Roman" panose="02020603050405020304" pitchFamily="18" charset="0"/>
                <a:ea typeface="Calibri" panose="020F0502020204030204" pitchFamily="34" charset="0"/>
              </a:rPr>
              <a:t>which leads to pain. Activation of large diameter non-noxious afferents by TENS</a:t>
            </a:r>
          </a:p>
        </p:txBody>
      </p:sp>
      <p:pic>
        <p:nvPicPr>
          <p:cNvPr id="16" name="Content Placeholder 15" descr="Diagram&#10;&#10;Description automatically generated">
            <a:extLst>
              <a:ext uri="{FF2B5EF4-FFF2-40B4-BE49-F238E27FC236}">
                <a16:creationId xmlns:a16="http://schemas.microsoft.com/office/drawing/2014/main" id="{51AF9847-9A3A-458E-8373-3EE14EF593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2" y="2226939"/>
            <a:ext cx="5910941" cy="3548710"/>
          </a:xfrm>
          <a:ln>
            <a:solidFill>
              <a:schemeClr val="accent5"/>
            </a:solidFill>
          </a:ln>
        </p:spPr>
      </p:pic>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15802346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E5EC49-A696-4A5C-A686-A5FED4725C2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3400" dirty="0"/>
              <a:t>In this example we set in code the 40 Hz frequency value and 30 Duty cycle whish is equal a 3% as an actual duty cycle.</a:t>
            </a:r>
          </a:p>
        </p:txBody>
      </p:sp>
      <p:sp>
        <p:nvSpPr>
          <p:cNvPr id="2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a:extLst>
              <a:ext uri="{FF2B5EF4-FFF2-40B4-BE49-F238E27FC236}">
                <a16:creationId xmlns:a16="http://schemas.microsoft.com/office/drawing/2014/main" id="{AF89A457-1878-4F59-9F8B-93A9874FEF85}"/>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3991" r="-1" b="21234"/>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53640926-AAD7-44D8-BBD7-CCE9431645EC}">
              <a14:shadowObscured xmlns:a14="http://schemas.microsoft.com/office/drawing/2010/main"/>
            </a:ext>
          </a:extLst>
        </p:spPr>
      </p:pic>
      <p:pic>
        <p:nvPicPr>
          <p:cNvPr id="10" name="Picture 9" descr="Icon&#10;&#10;Description automatically generated">
            <a:extLst>
              <a:ext uri="{FF2B5EF4-FFF2-40B4-BE49-F238E27FC236}">
                <a16:creationId xmlns:a16="http://schemas.microsoft.com/office/drawing/2014/main" id="{8B5589F9-B000-4074-B258-718C6445B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2" name="Picture 11">
            <a:extLst>
              <a:ext uri="{FF2B5EF4-FFF2-40B4-BE49-F238E27FC236}">
                <a16:creationId xmlns:a16="http://schemas.microsoft.com/office/drawing/2014/main" id="{708B1345-0533-4BF6-9038-3195714D5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39147146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FE5EC49-A696-4A5C-A686-A5FED4725C29}"/>
              </a:ext>
            </a:extLst>
          </p:cNvPr>
          <p:cNvSpPr>
            <a:spLocks noGrp="1"/>
          </p:cNvSpPr>
          <p:nvPr>
            <p:ph type="title"/>
          </p:nvPr>
        </p:nvSpPr>
        <p:spPr>
          <a:xfrm>
            <a:off x="638882" y="639193"/>
            <a:ext cx="3571810" cy="3573516"/>
          </a:xfrm>
        </p:spPr>
        <p:txBody>
          <a:bodyPr vert="horz" lIns="91440" tIns="45720" rIns="91440" bIns="45720" rtlCol="0" anchor="b">
            <a:normAutofit/>
          </a:bodyPr>
          <a:lstStyle/>
          <a:p>
            <a:pPr marL="179705" marR="0" algn="just">
              <a:lnSpc>
                <a:spcPct val="115000"/>
              </a:lnSpc>
              <a:spcBef>
                <a:spcPts val="600"/>
              </a:spcBef>
              <a:spcAft>
                <a:spcPts val="600"/>
              </a:spcAft>
            </a:pPr>
            <a:r>
              <a:rPr lang="en-US" sz="2800" dirty="0">
                <a:effectLst/>
                <a:latin typeface="Times New Roman" panose="02020603050405020304" pitchFamily="18" charset="0"/>
                <a:ea typeface="Calibri" panose="020F0502020204030204" pitchFamily="34" charset="0"/>
              </a:rPr>
              <a:t>Measure the value of battery volt.</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omputer and cell phone on a desk&#10;&#10;Description automatically generated with low confidence">
            <a:extLst>
              <a:ext uri="{FF2B5EF4-FFF2-40B4-BE49-F238E27FC236}">
                <a16:creationId xmlns:a16="http://schemas.microsoft.com/office/drawing/2014/main" id="{E096B97F-BD47-456D-9E07-ACF8D43EAAF8}"/>
              </a:ext>
            </a:extLst>
          </p:cNvPr>
          <p:cNvPicPr>
            <a:picLocks noGrp="1" noChangeAspect="1"/>
          </p:cNvPicPr>
          <p:nvPr>
            <p:ph idx="1"/>
          </p:nvPr>
        </p:nvPicPr>
        <p:blipFill>
          <a:blip r:embed="rId2"/>
          <a:stretch>
            <a:fillRect/>
          </a:stretch>
        </p:blipFill>
        <p:spPr>
          <a:xfrm>
            <a:off x="4654296" y="1701813"/>
            <a:ext cx="7214616" cy="3426941"/>
          </a:xfrm>
          <a:prstGeom prst="rect">
            <a:avLst/>
          </a:prstGeom>
        </p:spPr>
      </p:pic>
      <p:pic>
        <p:nvPicPr>
          <p:cNvPr id="10" name="Picture 9" descr="Icon&#10;&#10;Description automatically generated">
            <a:extLst>
              <a:ext uri="{FF2B5EF4-FFF2-40B4-BE49-F238E27FC236}">
                <a16:creationId xmlns:a16="http://schemas.microsoft.com/office/drawing/2014/main" id="{8B5589F9-B000-4074-B258-718C6445B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2" name="Picture 11">
            <a:extLst>
              <a:ext uri="{FF2B5EF4-FFF2-40B4-BE49-F238E27FC236}">
                <a16:creationId xmlns:a16="http://schemas.microsoft.com/office/drawing/2014/main" id="{708B1345-0533-4BF6-9038-3195714D5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1720203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Icon&#10;&#10;Description automatically generated">
            <a:extLst>
              <a:ext uri="{FF2B5EF4-FFF2-40B4-BE49-F238E27FC236}">
                <a16:creationId xmlns:a16="http://schemas.microsoft.com/office/drawing/2014/main" id="{8B5589F9-B000-4074-B258-718C6445B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2" name="Picture 11">
            <a:extLst>
              <a:ext uri="{FF2B5EF4-FFF2-40B4-BE49-F238E27FC236}">
                <a16:creationId xmlns:a16="http://schemas.microsoft.com/office/drawing/2014/main" id="{708B1345-0533-4BF6-9038-3195714D5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pic>
        <p:nvPicPr>
          <p:cNvPr id="2" name="WhatsApp Video 2021-07-12 at 1.20.32 AM (1)">
            <a:hlinkClick r:id="" action="ppaction://media"/>
            <a:extLst>
              <a:ext uri="{FF2B5EF4-FFF2-40B4-BE49-F238E27FC236}">
                <a16:creationId xmlns:a16="http://schemas.microsoft.com/office/drawing/2014/main" id="{2D5DEDE9-0FC9-4414-8CC6-882920B392D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57600" y="994156"/>
            <a:ext cx="4876800" cy="4876800"/>
          </a:xfrm>
          <a:prstGeom prst="rect">
            <a:avLst/>
          </a:prstGeom>
        </p:spPr>
      </p:pic>
    </p:spTree>
    <p:extLst>
      <p:ext uri="{BB962C8B-B14F-4D97-AF65-F5344CB8AC3E}">
        <p14:creationId xmlns:p14="http://schemas.microsoft.com/office/powerpoint/2010/main" val="32081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Icon&#10;&#10;Description automatically generated">
            <a:extLst>
              <a:ext uri="{FF2B5EF4-FFF2-40B4-BE49-F238E27FC236}">
                <a16:creationId xmlns:a16="http://schemas.microsoft.com/office/drawing/2014/main" id="{8B5589F9-B000-4074-B258-718C6445B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2" name="Picture 11">
            <a:extLst>
              <a:ext uri="{FF2B5EF4-FFF2-40B4-BE49-F238E27FC236}">
                <a16:creationId xmlns:a16="http://schemas.microsoft.com/office/drawing/2014/main" id="{708B1345-0533-4BF6-9038-3195714D5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pic>
        <p:nvPicPr>
          <p:cNvPr id="8" name="Picture 7">
            <a:extLst>
              <a:ext uri="{FF2B5EF4-FFF2-40B4-BE49-F238E27FC236}">
                <a16:creationId xmlns:a16="http://schemas.microsoft.com/office/drawing/2014/main" id="{87F3F8DB-BA58-4B8A-99F0-33EC54F91C1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350417" y="947394"/>
            <a:ext cx="7491166" cy="4963212"/>
          </a:xfrm>
          <a:prstGeom prst="rect">
            <a:avLst/>
          </a:prstGeom>
          <a:noFill/>
          <a:ln>
            <a:noFill/>
          </a:ln>
        </p:spPr>
      </p:pic>
    </p:spTree>
    <p:extLst>
      <p:ext uri="{BB962C8B-B14F-4D97-AF65-F5344CB8AC3E}">
        <p14:creationId xmlns:p14="http://schemas.microsoft.com/office/powerpoint/2010/main" val="27240315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dirty="0">
                <a:solidFill>
                  <a:schemeClr val="accent5"/>
                </a:solidFill>
                <a:latin typeface="Times New Roman" panose="02020603050405020304" pitchFamily="18" charset="0"/>
                <a:cs typeface="Times New Roman" panose="02020603050405020304" pitchFamily="18" charset="0"/>
              </a:rPr>
              <a:t>Side effect: </a:t>
            </a:r>
          </a:p>
        </p:txBody>
      </p:sp>
      <p:sp>
        <p:nvSpPr>
          <p:cNvPr id="6" name="Content Placeholder 5">
            <a:extLst>
              <a:ext uri="{FF2B5EF4-FFF2-40B4-BE49-F238E27FC236}">
                <a16:creationId xmlns:a16="http://schemas.microsoft.com/office/drawing/2014/main" id="{CEB9B5C5-E2FA-4243-AEC1-09744EBC66E1}"/>
              </a:ext>
            </a:extLst>
          </p:cNvPr>
          <p:cNvSpPr>
            <a:spLocks noGrp="1"/>
          </p:cNvSpPr>
          <p:nvPr>
            <p:ph sz="half" idx="1"/>
          </p:nvPr>
        </p:nvSpPr>
        <p:spPr>
          <a:xfrm>
            <a:off x="838200" y="1825625"/>
            <a:ext cx="5393361" cy="4351338"/>
          </a:xfrm>
        </p:spPr>
        <p:txBody>
          <a:bodyPr vert="horz" lIns="91440" tIns="45720" rIns="91440" bIns="45720" rtlCol="0" anchor="ctr">
            <a:normAutofit/>
          </a:bodyPr>
          <a:lstStyle/>
          <a:p>
            <a:pPr>
              <a:lnSpc>
                <a:spcPct val="100000"/>
              </a:lnSpc>
            </a:pPr>
            <a:r>
              <a:rPr lang="en-US" sz="2400" dirty="0">
                <a:latin typeface="Times New Roman" panose="02020603050405020304" pitchFamily="18" charset="0"/>
                <a:cs typeface="Times New Roman" panose="02020603050405020304" pitchFamily="18" charset="0"/>
              </a:rPr>
              <a:t>Tens units is safe for most people and will not usually experience any side effects.</a:t>
            </a:r>
          </a:p>
          <a:p>
            <a:pPr>
              <a:lnSpc>
                <a:spcPct val="100000"/>
              </a:lnSpc>
            </a:pPr>
            <a:r>
              <a:rPr lang="en-US" sz="2400" dirty="0">
                <a:latin typeface="Times New Roman" panose="02020603050405020304" pitchFamily="18" charset="0"/>
                <a:cs typeface="Times New Roman" panose="02020603050405020304" pitchFamily="18" charset="0"/>
              </a:rPr>
              <a:t>the electrical impulses that a TENS unit produces may cause a buzzing, tingling, prickling sensation. or people may be allergic to the adhesive pads.</a:t>
            </a:r>
          </a:p>
        </p:txBody>
      </p:sp>
      <p:pic>
        <p:nvPicPr>
          <p:cNvPr id="7" name="Content Placeholder 6">
            <a:extLst>
              <a:ext uri="{FF2B5EF4-FFF2-40B4-BE49-F238E27FC236}">
                <a16:creationId xmlns:a16="http://schemas.microsoft.com/office/drawing/2014/main" id="{6874730B-10F2-4E39-B05C-906043CFF21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5711" r="18791" b="2"/>
          <a:stretch/>
        </p:blipFill>
        <p:spPr>
          <a:xfrm flipV="1">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6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924997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7CC709F-B17A-48F0-8930-4D5D1CB6F41D}"/>
              </a:ext>
            </a:extLst>
          </p:cNvPr>
          <p:cNvSpPr>
            <a:spLocks noGrp="1"/>
          </p:cNvSpPr>
          <p:nvPr>
            <p:ph type="ctrTitle"/>
          </p:nvPr>
        </p:nvSpPr>
        <p:spPr>
          <a:xfrm>
            <a:off x="3315031" y="2172242"/>
            <a:ext cx="5561938" cy="2513516"/>
          </a:xfrm>
        </p:spPr>
        <p:txBody>
          <a:bodyPr anchor="ctr">
            <a:normAutofit/>
          </a:bodyPr>
          <a:lstStyle/>
          <a:p>
            <a:r>
              <a:rPr lang="en-US" dirty="0">
                <a:solidFill>
                  <a:schemeClr val="accent5"/>
                </a:solidFill>
                <a:latin typeface="Times New Roman" panose="02020603050405020304" pitchFamily="18" charset="0"/>
                <a:cs typeface="Times New Roman" panose="02020603050405020304" pitchFamily="18" charset="0"/>
              </a:rPr>
              <a:t>Future Work</a:t>
            </a:r>
          </a:p>
        </p:txBody>
      </p:sp>
      <p:sp>
        <p:nvSpPr>
          <p:cNvPr id="30" name="Arc 2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3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30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5263D04-A99F-4399-A508-EB5F6514E9E9}"/>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dirty="0">
                <a:solidFill>
                  <a:schemeClr val="accent5"/>
                </a:solidFill>
                <a:latin typeface="Times New Roman" panose="02020603050405020304" pitchFamily="18" charset="0"/>
                <a:cs typeface="Times New Roman" panose="02020603050405020304" pitchFamily="18" charset="0"/>
              </a:rPr>
              <a:t>Future Work:</a:t>
            </a:r>
          </a:p>
        </p:txBody>
      </p:sp>
      <p:pic>
        <p:nvPicPr>
          <p:cNvPr id="7" name="Content Placeholder 6" descr="Person examining prototype">
            <a:extLst>
              <a:ext uri="{FF2B5EF4-FFF2-40B4-BE49-F238E27FC236}">
                <a16:creationId xmlns:a16="http://schemas.microsoft.com/office/drawing/2014/main" id="{83E22943-1665-4F05-A716-1A11A216383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5648" r="22276" b="-1"/>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4"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C1E67B38-37EB-40AE-8178-F298ABAAE3A5}"/>
              </a:ext>
            </a:extLst>
          </p:cNvPr>
          <p:cNvGraphicFramePr>
            <a:graphicFrameLocks noGrp="1"/>
          </p:cNvGraphicFramePr>
          <p:nvPr>
            <p:ph sz="half" idx="1"/>
            <p:extLst>
              <p:ext uri="{D42A27DB-BD31-4B8C-83A1-F6EECF244321}">
                <p14:modId xmlns:p14="http://schemas.microsoft.com/office/powerpoint/2010/main" val="720139106"/>
              </p:ext>
            </p:extLst>
          </p:nvPr>
        </p:nvGraphicFramePr>
        <p:xfrm>
          <a:off x="838200" y="1825625"/>
          <a:ext cx="538750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descr="Icon&#10;&#10;Description automatically generated">
            <a:extLst>
              <a:ext uri="{FF2B5EF4-FFF2-40B4-BE49-F238E27FC236}">
                <a16:creationId xmlns:a16="http://schemas.microsoft.com/office/drawing/2014/main" id="{3C7C4ABD-ADB3-42B9-8CA2-5626152561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2520" y="6170120"/>
            <a:ext cx="548640" cy="548640"/>
          </a:xfrm>
          <a:prstGeom prst="rect">
            <a:avLst/>
          </a:prstGeom>
        </p:spPr>
      </p:pic>
      <p:pic>
        <p:nvPicPr>
          <p:cNvPr id="17" name="Picture 16">
            <a:extLst>
              <a:ext uri="{FF2B5EF4-FFF2-40B4-BE49-F238E27FC236}">
                <a16:creationId xmlns:a16="http://schemas.microsoft.com/office/drawing/2014/main" id="{78036AE5-87CB-41BF-B8DC-6B874A11E1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504" y="6170120"/>
            <a:ext cx="548640" cy="548640"/>
          </a:xfrm>
          <a:prstGeom prst="rect">
            <a:avLst/>
          </a:prstGeom>
        </p:spPr>
      </p:pic>
    </p:spTree>
    <p:extLst>
      <p:ext uri="{BB962C8B-B14F-4D97-AF65-F5344CB8AC3E}">
        <p14:creationId xmlns:p14="http://schemas.microsoft.com/office/powerpoint/2010/main" val="1137572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a:normAutofit/>
          </a:bodyPr>
          <a:lstStyle/>
          <a:p>
            <a:r>
              <a:rPr lang="en-US" dirty="0">
                <a:solidFill>
                  <a:schemeClr val="accent5"/>
                </a:solidFill>
                <a:latin typeface="Times New Roman" panose="02020603050405020304" pitchFamily="18" charset="0"/>
                <a:cs typeface="Times New Roman" panose="02020603050405020304" pitchFamily="18" charset="0"/>
              </a:rPr>
              <a:t>Future Design:</a:t>
            </a:r>
          </a:p>
        </p:txBody>
      </p:sp>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Picture 12" descr="Icon&#10;&#10;Description automatically generated">
            <a:extLst>
              <a:ext uri="{FF2B5EF4-FFF2-40B4-BE49-F238E27FC236}">
                <a16:creationId xmlns:a16="http://schemas.microsoft.com/office/drawing/2014/main" id="{CDCF5BE1-AAF8-43DE-A2AB-CC3C6632C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5" name="Picture 14">
            <a:extLst>
              <a:ext uri="{FF2B5EF4-FFF2-40B4-BE49-F238E27FC236}">
                <a16:creationId xmlns:a16="http://schemas.microsoft.com/office/drawing/2014/main" id="{F75C85C4-DD5D-4A24-B75F-E6A5B7CD9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pic>
        <p:nvPicPr>
          <p:cNvPr id="9" name="Content Placeholder 5" descr="Chart&#10;&#10;Description automatically generated">
            <a:extLst>
              <a:ext uri="{FF2B5EF4-FFF2-40B4-BE49-F238E27FC236}">
                <a16:creationId xmlns:a16="http://schemas.microsoft.com/office/drawing/2014/main" id="{1D53CE59-CFB0-4496-8E63-6D573AA0E0B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96555" y="1825625"/>
            <a:ext cx="6998889" cy="4351338"/>
          </a:xfrm>
        </p:spPr>
      </p:pic>
    </p:spTree>
    <p:extLst>
      <p:ext uri="{BB962C8B-B14F-4D97-AF65-F5344CB8AC3E}">
        <p14:creationId xmlns:p14="http://schemas.microsoft.com/office/powerpoint/2010/main" val="3699416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BC13C9-5C7B-4A78-B1C9-E9428F9690A6}"/>
              </a:ext>
            </a:extLst>
          </p:cNvPr>
          <p:cNvSpPr>
            <a:spLocks noGrp="1"/>
          </p:cNvSpPr>
          <p:nvPr>
            <p:ph type="title"/>
          </p:nvPr>
        </p:nvSpPr>
        <p:spPr>
          <a:xfrm>
            <a:off x="838200" y="365125"/>
            <a:ext cx="10515599" cy="1325563"/>
          </a:xfrm>
        </p:spPr>
        <p:txBody>
          <a:bodyPr>
            <a:normAutofit/>
          </a:bodyPr>
          <a:lstStyle/>
          <a:p>
            <a:r>
              <a:rPr lang="en-US" dirty="0">
                <a:solidFill>
                  <a:schemeClr val="accent5"/>
                </a:solidFill>
                <a:latin typeface="Times New Roman" panose="02020603050405020304" pitchFamily="18" charset="0"/>
                <a:cs typeface="Times New Roman" panose="02020603050405020304" pitchFamily="18" charset="0"/>
              </a:rPr>
              <a:t>Future Design:</a:t>
            </a:r>
          </a:p>
        </p:txBody>
      </p:sp>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Picture 12" descr="Icon&#10;&#10;Description automatically generated">
            <a:extLst>
              <a:ext uri="{FF2B5EF4-FFF2-40B4-BE49-F238E27FC236}">
                <a16:creationId xmlns:a16="http://schemas.microsoft.com/office/drawing/2014/main" id="{CDCF5BE1-AAF8-43DE-A2AB-CC3C6632C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15" name="Picture 14">
            <a:extLst>
              <a:ext uri="{FF2B5EF4-FFF2-40B4-BE49-F238E27FC236}">
                <a16:creationId xmlns:a16="http://schemas.microsoft.com/office/drawing/2014/main" id="{F75C85C4-DD5D-4A24-B75F-E6A5B7CD9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pic>
        <p:nvPicPr>
          <p:cNvPr id="11" name="Content Placeholder 7">
            <a:extLst>
              <a:ext uri="{FF2B5EF4-FFF2-40B4-BE49-F238E27FC236}">
                <a16:creationId xmlns:a16="http://schemas.microsoft.com/office/drawing/2014/main" id="{2F6FF793-C3B1-4F0D-A610-5A8FAE23A2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337" y="1937207"/>
            <a:ext cx="8881372" cy="2983586"/>
          </a:xfrm>
          <a:prstGeom prst="rect">
            <a:avLst/>
          </a:prstGeom>
        </p:spPr>
      </p:pic>
      <p:pic>
        <p:nvPicPr>
          <p:cNvPr id="12" name="Picture 11" descr="Icon&#10;&#10;Description automatically generated">
            <a:extLst>
              <a:ext uri="{FF2B5EF4-FFF2-40B4-BE49-F238E27FC236}">
                <a16:creationId xmlns:a16="http://schemas.microsoft.com/office/drawing/2014/main" id="{DEF40258-FBF6-4FC3-AD1A-7A8CD7669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337" y="1937207"/>
            <a:ext cx="548640" cy="548640"/>
          </a:xfrm>
          <a:prstGeom prst="rect">
            <a:avLst/>
          </a:prstGeom>
        </p:spPr>
      </p:pic>
      <p:pic>
        <p:nvPicPr>
          <p:cNvPr id="14" name="Picture 13" descr="Icon&#10;&#10;Description automatically generated">
            <a:extLst>
              <a:ext uri="{FF2B5EF4-FFF2-40B4-BE49-F238E27FC236}">
                <a16:creationId xmlns:a16="http://schemas.microsoft.com/office/drawing/2014/main" id="{48B563CB-C324-43B0-9164-9F99ABE12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7069" y="4361848"/>
            <a:ext cx="548640" cy="548640"/>
          </a:xfrm>
          <a:prstGeom prst="rect">
            <a:avLst/>
          </a:prstGeom>
        </p:spPr>
      </p:pic>
    </p:spTree>
    <p:extLst>
      <p:ext uri="{BB962C8B-B14F-4D97-AF65-F5344CB8AC3E}">
        <p14:creationId xmlns:p14="http://schemas.microsoft.com/office/powerpoint/2010/main" val="21534428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Arc 4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CC709F-B17A-48F0-8930-4D5D1CB6F41D}"/>
              </a:ext>
            </a:extLst>
          </p:cNvPr>
          <p:cNvSpPr>
            <a:spLocks noGrp="1"/>
          </p:cNvSpPr>
          <p:nvPr>
            <p:ph type="ctrTitle"/>
          </p:nvPr>
        </p:nvSpPr>
        <p:spPr>
          <a:xfrm>
            <a:off x="4038600" y="1939159"/>
            <a:ext cx="7644627" cy="2751086"/>
          </a:xfrm>
        </p:spPr>
        <p:txBody>
          <a:bodyPr>
            <a:normAutofit/>
          </a:bodyPr>
          <a:lstStyle/>
          <a:p>
            <a:pPr algn="r"/>
            <a:r>
              <a:rPr lang="en-US" sz="8000">
                <a:solidFill>
                  <a:schemeClr val="accent5"/>
                </a:solidFill>
                <a:latin typeface="Times New Roman" panose="02020603050405020304" pitchFamily="18" charset="0"/>
                <a:cs typeface="Times New Roman" panose="02020603050405020304" pitchFamily="18" charset="0"/>
              </a:rPr>
              <a:t>Thanks</a:t>
            </a:r>
          </a:p>
        </p:txBody>
      </p:sp>
      <p:sp>
        <p:nvSpPr>
          <p:cNvPr id="3" name="TextBox 2">
            <a:extLst>
              <a:ext uri="{FF2B5EF4-FFF2-40B4-BE49-F238E27FC236}">
                <a16:creationId xmlns:a16="http://schemas.microsoft.com/office/drawing/2014/main" id="{B7D1A2D2-49B0-4315-A2D3-6973B1D86732}"/>
              </a:ext>
            </a:extLst>
          </p:cNvPr>
          <p:cNvSpPr txBox="1"/>
          <p:nvPr/>
        </p:nvSpPr>
        <p:spPr>
          <a:xfrm>
            <a:off x="3658424" y="5533969"/>
            <a:ext cx="7644627"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All copyrights reserved for My Relief Team.</a:t>
            </a:r>
          </a:p>
        </p:txBody>
      </p:sp>
    </p:spTree>
    <p:extLst>
      <p:ext uri="{BB962C8B-B14F-4D97-AF65-F5344CB8AC3E}">
        <p14:creationId xmlns:p14="http://schemas.microsoft.com/office/powerpoint/2010/main" val="336627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90DD-A14E-483F-88F7-CCD65EA87BC9}"/>
              </a:ext>
            </a:extLst>
          </p:cNvPr>
          <p:cNvSpPr>
            <a:spLocks noGrp="1"/>
          </p:cNvSpPr>
          <p:nvPr>
            <p:ph type="title"/>
          </p:nvPr>
        </p:nvSpPr>
        <p:spPr/>
        <p:txBody>
          <a:bodyPr vert="horz" lIns="91440" tIns="45720" rIns="91440" bIns="45720" rtlCol="0" anchor="ctr">
            <a:normAutofit/>
          </a:bodyPr>
          <a:lstStyle/>
          <a:p>
            <a:r>
              <a:rPr lang="en-US" dirty="0">
                <a:solidFill>
                  <a:schemeClr val="accent5"/>
                </a:solidFill>
                <a:effectLst/>
                <a:latin typeface="Times New Roman" panose="02020603050405020304" pitchFamily="18" charset="0"/>
                <a:ea typeface="Calibri" panose="020F0502020204030204" pitchFamily="34" charset="0"/>
              </a:rPr>
              <a:t>Activity in peripheral nociceptive afferents:</a:t>
            </a:r>
            <a:endParaRPr lang="en-US" dirty="0">
              <a:solidFill>
                <a:schemeClr val="accent5"/>
              </a:solidFill>
              <a:latin typeface="Times New Roman" panose="02020603050405020304" pitchFamily="18" charset="0"/>
              <a:cs typeface="Times New Roman" panose="02020603050405020304" pitchFamily="18" charset="0"/>
            </a:endParaRPr>
          </a:p>
        </p:txBody>
      </p:sp>
      <p:sp>
        <p:nvSpPr>
          <p:cNvPr id="13" name="Content Placeholder 12">
            <a:extLst>
              <a:ext uri="{FF2B5EF4-FFF2-40B4-BE49-F238E27FC236}">
                <a16:creationId xmlns:a16="http://schemas.microsoft.com/office/drawing/2014/main" id="{A95CA254-F7A1-4739-9E0C-85F0AB3D7B67}"/>
              </a:ext>
            </a:extLst>
          </p:cNvPr>
          <p:cNvSpPr>
            <a:spLocks noGrp="1"/>
          </p:cNvSpPr>
          <p:nvPr>
            <p:ph sz="half" idx="1"/>
          </p:nvPr>
        </p:nvSpPr>
        <p:spPr>
          <a:xfrm>
            <a:off x="838199" y="1825625"/>
            <a:ext cx="5147389" cy="4667250"/>
          </a:xfrm>
        </p:spPr>
        <p:txBody>
          <a:bodyPr anchor="ctr">
            <a:noAutofit/>
          </a:bodyPr>
          <a:lstStyle/>
          <a:p>
            <a:pPr marL="457200" marR="0" lvl="0" indent="-457200" algn="just">
              <a:lnSpc>
                <a:spcPct val="115000"/>
              </a:lnSpc>
              <a:spcBef>
                <a:spcPts val="0"/>
              </a:spcBef>
              <a:spcAft>
                <a:spcPts val="0"/>
              </a:spcAft>
              <a:buFont typeface="+mj-lt"/>
              <a:buAutoNum type="arabicPeriod" startAt="4"/>
            </a:pPr>
            <a:r>
              <a:rPr lang="en-US" sz="2400" dirty="0">
                <a:effectLst/>
                <a:latin typeface="Times New Roman" panose="02020603050405020304" pitchFamily="18" charset="0"/>
                <a:ea typeface="Calibri" panose="020F0502020204030204" pitchFamily="34" charset="0"/>
              </a:rPr>
              <a:t>causes the release of inhibitory neurotransmitters which reduce activity in second order nociceptive transmission cells. </a:t>
            </a:r>
          </a:p>
          <a:p>
            <a:pPr marL="342900" marR="0" lvl="0" indent="-342900" algn="just">
              <a:lnSpc>
                <a:spcPct val="115000"/>
              </a:lnSpc>
              <a:spcBef>
                <a:spcPts val="0"/>
              </a:spcBef>
              <a:spcAft>
                <a:spcPts val="0"/>
              </a:spcAft>
              <a:buFont typeface="+mj-lt"/>
              <a:buAutoNum type="arabicPeriod" startAt="4"/>
            </a:pPr>
            <a:r>
              <a:rPr lang="en-US" sz="2400" dirty="0">
                <a:effectLst/>
                <a:latin typeface="Times New Roman" panose="02020603050405020304" pitchFamily="18" charset="0"/>
                <a:ea typeface="Calibri" panose="020F0502020204030204" pitchFamily="34" charset="0"/>
              </a:rPr>
              <a:t>The reduction in nociceptive input to the brain results in pain relief. </a:t>
            </a:r>
          </a:p>
          <a:p>
            <a:pPr marL="342900" marR="0" lvl="0" indent="-342900" algn="just">
              <a:lnSpc>
                <a:spcPct val="115000"/>
              </a:lnSpc>
              <a:spcBef>
                <a:spcPts val="0"/>
              </a:spcBef>
              <a:spcAft>
                <a:spcPts val="600"/>
              </a:spcAft>
              <a:buFont typeface="+mj-lt"/>
              <a:buAutoNum type="arabicPeriod" startAt="4"/>
            </a:pPr>
            <a:r>
              <a:rPr lang="en-US" sz="2400" dirty="0">
                <a:effectLst/>
                <a:latin typeface="Times New Roman" panose="02020603050405020304" pitchFamily="18" charset="0"/>
                <a:ea typeface="Calibri" panose="020F0502020204030204" pitchFamily="34" charset="0"/>
              </a:rPr>
              <a:t>TENS induced activity in non-noxious transmitting pathways in the central nervous system results in a sensation of electrical paraesthesia.</a:t>
            </a:r>
          </a:p>
        </p:txBody>
      </p:sp>
      <p:pic>
        <p:nvPicPr>
          <p:cNvPr id="16" name="Content Placeholder 15" descr="Diagram&#10;&#10;Description automatically generated">
            <a:extLst>
              <a:ext uri="{FF2B5EF4-FFF2-40B4-BE49-F238E27FC236}">
                <a16:creationId xmlns:a16="http://schemas.microsoft.com/office/drawing/2014/main" id="{51AF9847-9A3A-458E-8373-3EE14EF593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06412" y="2268321"/>
            <a:ext cx="5867400" cy="3503268"/>
          </a:xfrm>
          <a:ln>
            <a:solidFill>
              <a:schemeClr val="accent5"/>
            </a:solidFill>
          </a:ln>
        </p:spPr>
      </p:pic>
      <p:pic>
        <p:nvPicPr>
          <p:cNvPr id="24" name="Picture 23" descr="Icon&#10;&#10;Description automatically generated">
            <a:extLst>
              <a:ext uri="{FF2B5EF4-FFF2-40B4-BE49-F238E27FC236}">
                <a16:creationId xmlns:a16="http://schemas.microsoft.com/office/drawing/2014/main" id="{A956E063-6F96-4F27-93C7-180275CC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048200"/>
            <a:ext cx="548640" cy="548640"/>
          </a:xfrm>
          <a:prstGeom prst="rect">
            <a:avLst/>
          </a:prstGeom>
        </p:spPr>
      </p:pic>
      <p:pic>
        <p:nvPicPr>
          <p:cNvPr id="25" name="Picture 24">
            <a:extLst>
              <a:ext uri="{FF2B5EF4-FFF2-40B4-BE49-F238E27FC236}">
                <a16:creationId xmlns:a16="http://schemas.microsoft.com/office/drawing/2014/main" id="{E46D9355-C073-45D4-84A2-EFE3017B0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4" y="6048200"/>
            <a:ext cx="548640" cy="548640"/>
          </a:xfrm>
          <a:prstGeom prst="rect">
            <a:avLst/>
          </a:prstGeom>
        </p:spPr>
      </p:pic>
    </p:spTree>
    <p:extLst>
      <p:ext uri="{BB962C8B-B14F-4D97-AF65-F5344CB8AC3E}">
        <p14:creationId xmlns:p14="http://schemas.microsoft.com/office/powerpoint/2010/main" val="182087338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EFD9D9"/>
      </a:accent1>
      <a:accent2>
        <a:srgbClr val="DFAEAE"/>
      </a:accent2>
      <a:accent3>
        <a:srgbClr val="A5A5A5"/>
      </a:accent3>
      <a:accent4>
        <a:srgbClr val="CF6868"/>
      </a:accent4>
      <a:accent5>
        <a:srgbClr val="226A7D"/>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1618</TotalTime>
  <Words>2909</Words>
  <Application>Microsoft Office PowerPoint</Application>
  <PresentationFormat>Widescreen</PresentationFormat>
  <Paragraphs>553</Paragraphs>
  <Slides>89</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89</vt:i4>
      </vt:variant>
    </vt:vector>
  </HeadingPairs>
  <TitlesOfParts>
    <vt:vector size="99" baseType="lpstr">
      <vt:lpstr>Meiryo</vt:lpstr>
      <vt:lpstr>Arial</vt:lpstr>
      <vt:lpstr>Calibri</vt:lpstr>
      <vt:lpstr>Calibri Light</vt:lpstr>
      <vt:lpstr>Consolas</vt:lpstr>
      <vt:lpstr>Gabriola</vt:lpstr>
      <vt:lpstr>Roboto Mono</vt:lpstr>
      <vt:lpstr>Symbol</vt:lpstr>
      <vt:lpstr>Times New Roman</vt:lpstr>
      <vt:lpstr>Office Theme</vt:lpstr>
      <vt:lpstr>PowerPoint Presentation</vt:lpstr>
      <vt:lpstr>PowerPoint Presentation</vt:lpstr>
      <vt:lpstr>Team Members:</vt:lpstr>
      <vt:lpstr>Agenda:</vt:lpstr>
      <vt:lpstr>Project Definition</vt:lpstr>
      <vt:lpstr>Problem statement:</vt:lpstr>
      <vt:lpstr>TENS</vt:lpstr>
      <vt:lpstr>Activity in peripheral nociceptive afferents </vt:lpstr>
      <vt:lpstr>Activity in peripheral nociceptive afferents:</vt:lpstr>
      <vt:lpstr>Characteristics of different TENS techniques:</vt:lpstr>
      <vt:lpstr>Characteristics of different TENS techniques: 1. Conventional TENS</vt:lpstr>
      <vt:lpstr>Characteristics of different TENS techniques: 2. Acupuncture-like TENS</vt:lpstr>
      <vt:lpstr>Characteristics of different TENS techniques: 3. Intense TENS</vt:lpstr>
      <vt:lpstr>Common conditions for which TENS has been used: </vt:lpstr>
      <vt:lpstr>When to avoid TENS:</vt:lpstr>
      <vt:lpstr>Goals and objectives:</vt:lpstr>
      <vt:lpstr>Cost:</vt:lpstr>
      <vt:lpstr>Cost:</vt:lpstr>
      <vt:lpstr>Required:</vt:lpstr>
      <vt:lpstr>Methodology</vt:lpstr>
      <vt:lpstr>PowerPoint Presentation</vt:lpstr>
      <vt:lpstr>Microcontroller</vt:lpstr>
      <vt:lpstr>Main functions: </vt:lpstr>
      <vt:lpstr>Main functions: </vt:lpstr>
      <vt:lpstr>Features:</vt:lpstr>
      <vt:lpstr>Powering:</vt:lpstr>
      <vt:lpstr>Setting TENS value:</vt:lpstr>
      <vt:lpstr>Setting TENS value:</vt:lpstr>
      <vt:lpstr>Setting TENS value:</vt:lpstr>
      <vt:lpstr>PowerPoint Presentation</vt:lpstr>
      <vt:lpstr>Communication with HC-05: </vt:lpstr>
      <vt:lpstr>Communication with HC-05: </vt:lpstr>
      <vt:lpstr>Battery charge indicator:</vt:lpstr>
      <vt:lpstr>Battery charge indicator:</vt:lpstr>
      <vt:lpstr>PCB &amp; Circuit</vt:lpstr>
      <vt:lpstr>Why PCB design?</vt:lpstr>
      <vt:lpstr>Software designing selected: </vt:lpstr>
      <vt:lpstr>Electrical Circuit: </vt:lpstr>
      <vt:lpstr>Electrical Circuit:  1. Arduino Nano: </vt:lpstr>
      <vt:lpstr>Electrical Circuit:  2. Transistors:  </vt:lpstr>
      <vt:lpstr>Electrical Circuit:  3. Potentiometer:  </vt:lpstr>
      <vt:lpstr>Electrical Circuit:  4. LED:  </vt:lpstr>
      <vt:lpstr>Electrical Circuit:  5. Transformer:  </vt:lpstr>
      <vt:lpstr>Electrical Circuit:  6. Diode:  </vt:lpstr>
      <vt:lpstr>Electrical Circuit:  7. Battery:  </vt:lpstr>
      <vt:lpstr>Electrical Circuit:  8. Charge Module:  </vt:lpstr>
      <vt:lpstr>Final Schematic capture</vt:lpstr>
      <vt:lpstr>PCB </vt:lpstr>
      <vt:lpstr>Final Circuit</vt:lpstr>
      <vt:lpstr>Mobile Application</vt:lpstr>
      <vt:lpstr>Flutter:</vt:lpstr>
      <vt:lpstr>Why flutter?</vt:lpstr>
      <vt:lpstr>My Relief app: </vt:lpstr>
      <vt:lpstr>Home page:</vt:lpstr>
      <vt:lpstr>User page:</vt:lpstr>
      <vt:lpstr>Setting page:</vt:lpstr>
      <vt:lpstr>Packages and plugins used in flutter app:</vt:lpstr>
      <vt:lpstr>Packages and plugins used in flutter app:</vt:lpstr>
      <vt:lpstr>Packages and plugins used in flutter app:</vt:lpstr>
      <vt:lpstr>PowerPoint Presentation</vt:lpstr>
      <vt:lpstr>Navigation Bar:</vt:lpstr>
      <vt:lpstr>PowerPoint Presentation</vt:lpstr>
      <vt:lpstr>PowerPoint Presentation</vt:lpstr>
      <vt:lpstr> Container:</vt:lpstr>
      <vt:lpstr>PowerPoint Presentation</vt:lpstr>
      <vt:lpstr>Slider:</vt:lpstr>
      <vt:lpstr>PowerPoint Presentation</vt:lpstr>
      <vt:lpstr>PowerPoint Presentation</vt:lpstr>
      <vt:lpstr>PowerPoint Presentation</vt:lpstr>
      <vt:lpstr>3D  Design</vt:lpstr>
      <vt:lpstr>Final Design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In this example we set in code the 40 Hz frequency value and 30 Duty cycle whish is equal a 3% as an actual duty cycle.</vt:lpstr>
      <vt:lpstr>Measure the value of battery volt.</vt:lpstr>
      <vt:lpstr>PowerPoint Presentation</vt:lpstr>
      <vt:lpstr>PowerPoint Presentation</vt:lpstr>
      <vt:lpstr>Side effect: </vt:lpstr>
      <vt:lpstr>Future Work</vt:lpstr>
      <vt:lpstr>Future Work:</vt:lpstr>
      <vt:lpstr>Future Design:</vt:lpstr>
      <vt:lpstr>Future Design: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عبدالله ابوالخير</dc:creator>
  <cp:lastModifiedBy>عبدالله ابوالخير</cp:lastModifiedBy>
  <cp:revision>84</cp:revision>
  <dcterms:created xsi:type="dcterms:W3CDTF">2021-07-10T19:43:56Z</dcterms:created>
  <dcterms:modified xsi:type="dcterms:W3CDTF">2021-07-12T00:25:10Z</dcterms:modified>
</cp:coreProperties>
</file>